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70" r:id="rId3"/>
    <p:sldId id="260" r:id="rId4"/>
    <p:sldId id="261" r:id="rId5"/>
    <p:sldId id="259" r:id="rId6"/>
    <p:sldId id="262" r:id="rId7"/>
    <p:sldId id="263" r:id="rId8"/>
    <p:sldId id="268" r:id="rId9"/>
    <p:sldId id="267" r:id="rId10"/>
    <p:sldId id="265" r:id="rId11"/>
    <p:sldId id="266" r:id="rId12"/>
    <p:sldId id="264" r:id="rId13"/>
    <p:sldId id="269" r:id="rId14"/>
    <p:sldId id="258" r:id="rId15"/>
    <p:sldId id="277" r:id="rId16"/>
    <p:sldId id="278" r:id="rId17"/>
    <p:sldId id="271" r:id="rId18"/>
    <p:sldId id="279" r:id="rId19"/>
    <p:sldId id="280" r:id="rId20"/>
    <p:sldId id="272" r:id="rId21"/>
    <p:sldId id="273" r:id="rId22"/>
    <p:sldId id="281" r:id="rId23"/>
    <p:sldId id="282" r:id="rId24"/>
    <p:sldId id="283" r:id="rId25"/>
    <p:sldId id="274" r:id="rId26"/>
    <p:sldId id="284" r:id="rId27"/>
    <p:sldId id="285" r:id="rId28"/>
    <p:sldId id="286" r:id="rId29"/>
    <p:sldId id="275" r:id="rId30"/>
    <p:sldId id="287" r:id="rId31"/>
    <p:sldId id="288" r:id="rId32"/>
    <p:sldId id="276" r:id="rId33"/>
    <p:sldId id="289" r:id="rId34"/>
    <p:sldId id="290" r:id="rId35"/>
    <p:sldId id="291" r:id="rId36"/>
    <p:sldId id="292" r:id="rId37"/>
    <p:sldId id="293" r:id="rId38"/>
    <p:sldId id="294" r:id="rId39"/>
    <p:sldId id="299" r:id="rId40"/>
    <p:sldId id="300" r:id="rId41"/>
    <p:sldId id="296" r:id="rId42"/>
    <p:sldId id="297" r:id="rId43"/>
    <p:sldId id="298"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6" r:id="rId59"/>
    <p:sldId id="315" r:id="rId60"/>
    <p:sldId id="317" r:id="rId61"/>
    <p:sldId id="318" r:id="rId62"/>
    <p:sldId id="322" r:id="rId63"/>
    <p:sldId id="323" r:id="rId64"/>
    <p:sldId id="324" r:id="rId65"/>
    <p:sldId id="325" r:id="rId66"/>
    <p:sldId id="326" r:id="rId67"/>
    <p:sldId id="327" r:id="rId68"/>
    <p:sldId id="328" r:id="rId69"/>
    <p:sldId id="319" r:id="rId70"/>
    <p:sldId id="320" r:id="rId71"/>
    <p:sldId id="321" r:id="rId72"/>
    <p:sldId id="329"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07" autoAdjust="0"/>
    <p:restoredTop sz="94660"/>
  </p:normalViewPr>
  <p:slideViewPr>
    <p:cSldViewPr snapToGrid="0">
      <p:cViewPr varScale="1">
        <p:scale>
          <a:sx n="45" d="100"/>
          <a:sy n="45" d="100"/>
        </p:scale>
        <p:origin x="45"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E7ADA6-6B11-4516-884F-42E5268DA845}"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29339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E7ADA6-6B11-4516-884F-42E5268DA845}" type="datetimeFigureOut">
              <a:rPr lang="en-US" smtClean="0"/>
              <a:t>11/14/2024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2128284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E7ADA6-6B11-4516-884F-42E5268DA845}" type="datetimeFigureOut">
              <a:rPr lang="en-US" smtClean="0"/>
              <a:t>11/14/2024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1700244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E7ADA6-6B11-4516-884F-42E5268DA845}"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4137716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E7ADA6-6B11-4516-884F-42E5268DA845}" type="datetimeFigureOut">
              <a:rPr lang="en-US" smtClean="0"/>
              <a:t>11/14/2024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339071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FE7ADA6-6B11-4516-884F-42E5268DA845}" type="datetimeFigureOut">
              <a:rPr lang="en-US" smtClean="0"/>
              <a:t>11/14/2024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1809132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FE7ADA6-6B11-4516-884F-42E5268DA845}" type="datetimeFigureOut">
              <a:rPr lang="en-US" smtClean="0"/>
              <a:t>11/14/2024</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4208957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FE7ADA6-6B11-4516-884F-42E5268DA845}" type="datetimeFigureOut">
              <a:rPr lang="en-US" smtClean="0"/>
              <a:t>11/14/2024</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207200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FE7ADA6-6B11-4516-884F-42E5268DA845}" type="datetimeFigureOut">
              <a:rPr lang="en-US" smtClean="0"/>
              <a:t>11/14/2024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441167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FE7ADA6-6B11-4516-884F-42E5268DA845}" type="datetimeFigureOut">
              <a:rPr lang="en-US" smtClean="0"/>
              <a:t>11/14/2024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1209564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FE7ADA6-6B11-4516-884F-42E5268DA845}" type="datetimeFigureOut">
              <a:rPr lang="en-US" smtClean="0"/>
              <a:t>11/14/2024</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B8BEED12-1680-4A7E-8D37-262892D17F85}" type="slidenum">
              <a:rPr lang="en-US" smtClean="0"/>
              <a:t>‹#›</a:t>
            </a:fld>
            <a:endParaRPr lang="en-US"/>
          </a:p>
        </p:txBody>
      </p:sp>
    </p:spTree>
    <p:extLst>
      <p:ext uri="{BB962C8B-B14F-4D97-AF65-F5344CB8AC3E}">
        <p14:creationId xmlns:p14="http://schemas.microsoft.com/office/powerpoint/2010/main" val="3646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FE7ADA6-6B11-4516-884F-42E5268DA845}" type="datetimeFigureOut">
              <a:rPr lang="en-US" smtClean="0"/>
              <a:t>11/14/2024</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B8BEED12-1680-4A7E-8D37-262892D17F85}" type="slidenum">
              <a:rPr lang="en-US" smtClean="0"/>
              <a:t>‹#›</a:t>
            </a:fld>
            <a:endParaRPr lang="en-US"/>
          </a:p>
        </p:txBody>
      </p:sp>
    </p:spTree>
    <p:extLst>
      <p:ext uri="{BB962C8B-B14F-4D97-AF65-F5344CB8AC3E}">
        <p14:creationId xmlns:p14="http://schemas.microsoft.com/office/powerpoint/2010/main" val="423220466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DA5E-C8FD-816C-73AE-F3D811E5F4EF}"/>
              </a:ext>
            </a:extLst>
          </p:cNvPr>
          <p:cNvSpPr>
            <a:spLocks noGrp="1"/>
          </p:cNvSpPr>
          <p:nvPr>
            <p:ph type="ctrTitle"/>
          </p:nvPr>
        </p:nvSpPr>
        <p:spPr/>
        <p:txBody>
          <a:bodyPr>
            <a:normAutofit fontScale="90000"/>
          </a:bodyPr>
          <a:lstStyle/>
          <a:p>
            <a:r>
              <a:rPr lang="en-US" sz="16600" b="1" dirty="0"/>
              <a:t>Foretold</a:t>
            </a:r>
            <a:endParaRPr lang="en-US" b="1" dirty="0"/>
          </a:p>
        </p:txBody>
      </p:sp>
      <p:sp>
        <p:nvSpPr>
          <p:cNvPr id="3" name="Subtitle 2">
            <a:extLst>
              <a:ext uri="{FF2B5EF4-FFF2-40B4-BE49-F238E27FC236}">
                <a16:creationId xmlns:a16="http://schemas.microsoft.com/office/drawing/2014/main" id="{C26E2B59-D931-7291-14B5-5EE095C34C70}"/>
              </a:ext>
            </a:extLst>
          </p:cNvPr>
          <p:cNvSpPr>
            <a:spLocks noGrp="1"/>
          </p:cNvSpPr>
          <p:nvPr>
            <p:ph type="subTitle" idx="1"/>
          </p:nvPr>
        </p:nvSpPr>
        <p:spPr/>
        <p:txBody>
          <a:bodyPr/>
          <a:lstStyle/>
          <a:p>
            <a:r>
              <a:rPr lang="en-US" sz="2400" dirty="0"/>
              <a:t>2024 Quarter 4 Lesson 8</a:t>
            </a:r>
          </a:p>
          <a:p>
            <a:r>
              <a:rPr lang="en-US" dirty="0"/>
              <a:t>John 18, 19, 20</a:t>
            </a:r>
            <a:endParaRPr lang="en-US" sz="2400" dirty="0"/>
          </a:p>
          <a:p>
            <a:endParaRPr lang="en-US" dirty="0"/>
          </a:p>
        </p:txBody>
      </p:sp>
    </p:spTree>
    <p:extLst>
      <p:ext uri="{BB962C8B-B14F-4D97-AF65-F5344CB8AC3E}">
        <p14:creationId xmlns:p14="http://schemas.microsoft.com/office/powerpoint/2010/main" val="3336338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83C7E-0011-E867-7B1B-13D4ED88B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5D3AC-76E9-64BE-E6F3-9A4655FAB83C}"/>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1CA8645B-BD38-9D96-7A12-0A85816AEB33}"/>
              </a:ext>
            </a:extLst>
          </p:cNvPr>
          <p:cNvSpPr>
            <a:spLocks noGrp="1"/>
          </p:cNvSpPr>
          <p:nvPr>
            <p:ph type="body" idx="1"/>
          </p:nvPr>
        </p:nvSpPr>
        <p:spPr>
          <a:xfrm>
            <a:off x="4800943" y="722702"/>
            <a:ext cx="3474720" cy="807720"/>
          </a:xfrm>
        </p:spPr>
        <p:txBody>
          <a:bodyPr>
            <a:normAutofit fontScale="92500"/>
          </a:bodyPr>
          <a:lstStyle/>
          <a:p>
            <a:r>
              <a:rPr lang="en-US" sz="4400" dirty="0" err="1"/>
              <a:t>Zecheriah</a:t>
            </a:r>
            <a:r>
              <a:rPr lang="en-US" sz="4400" dirty="0"/>
              <a:t> 9:9</a:t>
            </a:r>
          </a:p>
        </p:txBody>
      </p:sp>
      <p:sp>
        <p:nvSpPr>
          <p:cNvPr id="4" name="Content Placeholder 3">
            <a:extLst>
              <a:ext uri="{FF2B5EF4-FFF2-40B4-BE49-F238E27FC236}">
                <a16:creationId xmlns:a16="http://schemas.microsoft.com/office/drawing/2014/main" id="{1D215CF7-CE55-B682-C20F-65BDC3F92FD2}"/>
              </a:ext>
            </a:extLst>
          </p:cNvPr>
          <p:cNvSpPr>
            <a:spLocks noGrp="1"/>
          </p:cNvSpPr>
          <p:nvPr>
            <p:ph sz="half" idx="2"/>
          </p:nvPr>
        </p:nvSpPr>
        <p:spPr>
          <a:xfrm>
            <a:off x="4779884" y="1630017"/>
            <a:ext cx="3474720" cy="4324279"/>
          </a:xfrm>
        </p:spPr>
        <p:txBody>
          <a:bodyPr>
            <a:normAutofit/>
          </a:bodyPr>
          <a:lstStyle/>
          <a:p>
            <a:pPr marL="0" indent="0">
              <a:buNone/>
            </a:pPr>
            <a:r>
              <a:rPr lang="en-US" sz="2800" b="1" i="0" baseline="30000" dirty="0">
                <a:solidFill>
                  <a:srgbClr val="000000"/>
                </a:solidFill>
                <a:effectLst/>
                <a:latin typeface="system-ui"/>
              </a:rPr>
              <a:t>9 </a:t>
            </a:r>
            <a:r>
              <a:rPr lang="en-US" sz="2800" b="0" i="0" dirty="0">
                <a:solidFill>
                  <a:srgbClr val="000000"/>
                </a:solidFill>
                <a:effectLst/>
                <a:latin typeface="system-ui"/>
              </a:rPr>
              <a:t>Rejoice greatly, O daughter of Zion; shout, O daughter of Jerusalem: behold, thy King cometh unto thee: he is just, and having salvation; lowly, and riding upon an ass, and upon a colt the foal of an ass.</a:t>
            </a:r>
            <a:endParaRPr lang="en-US" sz="5400" dirty="0"/>
          </a:p>
        </p:txBody>
      </p:sp>
      <p:sp>
        <p:nvSpPr>
          <p:cNvPr id="5" name="Text Placeholder 4">
            <a:extLst>
              <a:ext uri="{FF2B5EF4-FFF2-40B4-BE49-F238E27FC236}">
                <a16:creationId xmlns:a16="http://schemas.microsoft.com/office/drawing/2014/main" id="{380D053E-1AAE-43CC-853A-A83BCBFBEE2D}"/>
              </a:ext>
            </a:extLst>
          </p:cNvPr>
          <p:cNvSpPr>
            <a:spLocks noGrp="1"/>
          </p:cNvSpPr>
          <p:nvPr>
            <p:ph type="body" sz="quarter" idx="3"/>
          </p:nvPr>
        </p:nvSpPr>
        <p:spPr>
          <a:xfrm>
            <a:off x="8275663" y="717251"/>
            <a:ext cx="3474720" cy="813171"/>
          </a:xfrm>
        </p:spPr>
        <p:txBody>
          <a:bodyPr>
            <a:normAutofit fontScale="92500"/>
          </a:bodyPr>
          <a:lstStyle/>
          <a:p>
            <a:r>
              <a:rPr lang="en-US" sz="4400" dirty="0"/>
              <a:t>John 12:14-15</a:t>
            </a:r>
          </a:p>
        </p:txBody>
      </p:sp>
      <p:sp>
        <p:nvSpPr>
          <p:cNvPr id="6" name="Content Placeholder 5">
            <a:extLst>
              <a:ext uri="{FF2B5EF4-FFF2-40B4-BE49-F238E27FC236}">
                <a16:creationId xmlns:a16="http://schemas.microsoft.com/office/drawing/2014/main" id="{9AD90C4C-344D-0467-36FD-0C023B9FF00D}"/>
              </a:ext>
            </a:extLst>
          </p:cNvPr>
          <p:cNvSpPr>
            <a:spLocks noGrp="1"/>
          </p:cNvSpPr>
          <p:nvPr>
            <p:ph sz="quarter" idx="4"/>
          </p:nvPr>
        </p:nvSpPr>
        <p:spPr>
          <a:xfrm>
            <a:off x="8275663" y="1630017"/>
            <a:ext cx="3474720" cy="4731026"/>
          </a:xfrm>
        </p:spPr>
        <p:txBody>
          <a:bodyPr>
            <a:noAutofit/>
          </a:bodyPr>
          <a:lstStyle/>
          <a:p>
            <a:pPr marL="0" indent="0" algn="l">
              <a:buNone/>
            </a:pPr>
            <a:r>
              <a:rPr lang="en-US" sz="2800" b="1" i="0" baseline="30000" dirty="0">
                <a:solidFill>
                  <a:srgbClr val="000000"/>
                </a:solidFill>
                <a:effectLst/>
                <a:latin typeface="system-ui"/>
              </a:rPr>
              <a:t>14 </a:t>
            </a:r>
            <a:r>
              <a:rPr lang="en-US" sz="2800" b="0" i="0" dirty="0">
                <a:solidFill>
                  <a:srgbClr val="000000"/>
                </a:solidFill>
                <a:effectLst/>
                <a:latin typeface="system-ui"/>
              </a:rPr>
              <a:t>And Jesus, when he had found a young ass, sat thereon; as it is written,</a:t>
            </a:r>
          </a:p>
          <a:p>
            <a:pPr marL="0" indent="0" algn="l">
              <a:buNone/>
            </a:pPr>
            <a:r>
              <a:rPr lang="en-US" sz="2800" b="1" i="0" baseline="30000" dirty="0">
                <a:solidFill>
                  <a:srgbClr val="000000"/>
                </a:solidFill>
                <a:effectLst/>
                <a:latin typeface="system-ui"/>
              </a:rPr>
              <a:t>15 </a:t>
            </a:r>
            <a:r>
              <a:rPr lang="en-US" sz="2800" b="0" i="0" dirty="0">
                <a:solidFill>
                  <a:srgbClr val="000000"/>
                </a:solidFill>
                <a:effectLst/>
                <a:latin typeface="system-ui"/>
              </a:rPr>
              <a:t>Fear not, daughter of Sion: behold, thy King cometh, sitting on an ass's colt.</a:t>
            </a:r>
          </a:p>
        </p:txBody>
      </p:sp>
      <p:pic>
        <p:nvPicPr>
          <p:cNvPr id="9" name="Picture 8">
            <a:extLst>
              <a:ext uri="{FF2B5EF4-FFF2-40B4-BE49-F238E27FC236}">
                <a16:creationId xmlns:a16="http://schemas.microsoft.com/office/drawing/2014/main" id="{19FBCC0D-E3E1-DBCE-37D6-B6DDA7B0BBB6}"/>
              </a:ext>
            </a:extLst>
          </p:cNvPr>
          <p:cNvPicPr>
            <a:picLocks noChangeAspect="1"/>
          </p:cNvPicPr>
          <p:nvPr/>
        </p:nvPicPr>
        <p:blipFill>
          <a:blip r:embed="rId2"/>
          <a:stretch>
            <a:fillRect/>
          </a:stretch>
        </p:blipFill>
        <p:spPr>
          <a:xfrm>
            <a:off x="252919" y="2286000"/>
            <a:ext cx="4419600" cy="4419600"/>
          </a:xfrm>
          <a:prstGeom prst="rect">
            <a:avLst/>
          </a:prstGeom>
        </p:spPr>
      </p:pic>
    </p:spTree>
    <p:extLst>
      <p:ext uri="{BB962C8B-B14F-4D97-AF65-F5344CB8AC3E}">
        <p14:creationId xmlns:p14="http://schemas.microsoft.com/office/powerpoint/2010/main" val="228601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E51BA-700D-FA3E-2C72-EE352CC77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79FF2-0D35-1E12-4F9F-A56BADD2C323}"/>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342D419E-B186-BAFD-3774-2275703BC8ED}"/>
              </a:ext>
            </a:extLst>
          </p:cNvPr>
          <p:cNvSpPr>
            <a:spLocks noGrp="1"/>
          </p:cNvSpPr>
          <p:nvPr>
            <p:ph type="body" idx="1"/>
          </p:nvPr>
        </p:nvSpPr>
        <p:spPr>
          <a:xfrm>
            <a:off x="4800943" y="722702"/>
            <a:ext cx="3474720" cy="807720"/>
          </a:xfrm>
        </p:spPr>
        <p:txBody>
          <a:bodyPr>
            <a:normAutofit/>
          </a:bodyPr>
          <a:lstStyle/>
          <a:p>
            <a:r>
              <a:rPr lang="en-US" sz="4400" dirty="0"/>
              <a:t>Psalm 118:26</a:t>
            </a:r>
          </a:p>
        </p:txBody>
      </p:sp>
      <p:sp>
        <p:nvSpPr>
          <p:cNvPr id="4" name="Content Placeholder 3">
            <a:extLst>
              <a:ext uri="{FF2B5EF4-FFF2-40B4-BE49-F238E27FC236}">
                <a16:creationId xmlns:a16="http://schemas.microsoft.com/office/drawing/2014/main" id="{A956B095-9CC8-6E82-3BB9-2DE36E6C313A}"/>
              </a:ext>
            </a:extLst>
          </p:cNvPr>
          <p:cNvSpPr>
            <a:spLocks noGrp="1"/>
          </p:cNvSpPr>
          <p:nvPr>
            <p:ph sz="half" idx="2"/>
          </p:nvPr>
        </p:nvSpPr>
        <p:spPr>
          <a:xfrm>
            <a:off x="4779884" y="1630017"/>
            <a:ext cx="3474720" cy="4324279"/>
          </a:xfrm>
        </p:spPr>
        <p:txBody>
          <a:bodyPr>
            <a:normAutofit/>
          </a:bodyPr>
          <a:lstStyle/>
          <a:p>
            <a:pPr marL="0" indent="0">
              <a:buNone/>
            </a:pPr>
            <a:r>
              <a:rPr lang="en-US" sz="2800" b="1" i="0" baseline="30000" dirty="0">
                <a:solidFill>
                  <a:srgbClr val="000000"/>
                </a:solidFill>
                <a:effectLst/>
                <a:latin typeface="system-ui"/>
              </a:rPr>
              <a:t>26 </a:t>
            </a:r>
            <a:r>
              <a:rPr lang="en-US" sz="2800" b="0" i="0" dirty="0">
                <a:solidFill>
                  <a:srgbClr val="000000"/>
                </a:solidFill>
                <a:effectLst/>
                <a:latin typeface="system-ui"/>
              </a:rPr>
              <a:t>Blessed be he that cometh in the name of the </a:t>
            </a:r>
            <a:r>
              <a:rPr lang="en-US" sz="2800" b="0" i="0" cap="small" dirty="0">
                <a:solidFill>
                  <a:srgbClr val="000000"/>
                </a:solidFill>
                <a:effectLst/>
                <a:latin typeface="system-ui"/>
              </a:rPr>
              <a:t>Lord</a:t>
            </a:r>
            <a:r>
              <a:rPr lang="en-US" sz="2800" b="0" i="0" dirty="0">
                <a:solidFill>
                  <a:srgbClr val="000000"/>
                </a:solidFill>
                <a:effectLst/>
                <a:latin typeface="system-ui"/>
              </a:rPr>
              <a:t>: we have blessed you out of the house of the </a:t>
            </a:r>
            <a:r>
              <a:rPr lang="en-US" sz="2800" b="0" i="0" cap="small" dirty="0">
                <a:solidFill>
                  <a:srgbClr val="000000"/>
                </a:solidFill>
                <a:effectLst/>
                <a:latin typeface="system-ui"/>
              </a:rPr>
              <a:t>Lord</a:t>
            </a:r>
            <a:r>
              <a:rPr lang="en-US" sz="2800" b="0" i="0" dirty="0">
                <a:solidFill>
                  <a:srgbClr val="000000"/>
                </a:solidFill>
                <a:effectLst/>
                <a:latin typeface="system-ui"/>
              </a:rPr>
              <a:t>.</a:t>
            </a:r>
            <a:endParaRPr lang="en-US" sz="6000" dirty="0"/>
          </a:p>
        </p:txBody>
      </p:sp>
      <p:sp>
        <p:nvSpPr>
          <p:cNvPr id="5" name="Text Placeholder 4">
            <a:extLst>
              <a:ext uri="{FF2B5EF4-FFF2-40B4-BE49-F238E27FC236}">
                <a16:creationId xmlns:a16="http://schemas.microsoft.com/office/drawing/2014/main" id="{F25F2E24-8A2B-9F0B-1EA1-2B461F6F8E12}"/>
              </a:ext>
            </a:extLst>
          </p:cNvPr>
          <p:cNvSpPr>
            <a:spLocks noGrp="1"/>
          </p:cNvSpPr>
          <p:nvPr>
            <p:ph type="body" sz="quarter" idx="3"/>
          </p:nvPr>
        </p:nvSpPr>
        <p:spPr>
          <a:xfrm>
            <a:off x="8275663" y="717251"/>
            <a:ext cx="3474720" cy="813171"/>
          </a:xfrm>
        </p:spPr>
        <p:txBody>
          <a:bodyPr>
            <a:normAutofit/>
          </a:bodyPr>
          <a:lstStyle/>
          <a:p>
            <a:r>
              <a:rPr lang="en-US" sz="4400" dirty="0"/>
              <a:t>John 12:12-13</a:t>
            </a:r>
          </a:p>
        </p:txBody>
      </p:sp>
      <p:sp>
        <p:nvSpPr>
          <p:cNvPr id="6" name="Content Placeholder 5">
            <a:extLst>
              <a:ext uri="{FF2B5EF4-FFF2-40B4-BE49-F238E27FC236}">
                <a16:creationId xmlns:a16="http://schemas.microsoft.com/office/drawing/2014/main" id="{C841728B-2A7E-8EB5-3237-0FDC47A76721}"/>
              </a:ext>
            </a:extLst>
          </p:cNvPr>
          <p:cNvSpPr>
            <a:spLocks noGrp="1"/>
          </p:cNvSpPr>
          <p:nvPr>
            <p:ph sz="quarter" idx="4"/>
          </p:nvPr>
        </p:nvSpPr>
        <p:spPr>
          <a:xfrm>
            <a:off x="8275663" y="1630017"/>
            <a:ext cx="3474720" cy="4731026"/>
          </a:xfrm>
        </p:spPr>
        <p:txBody>
          <a:bodyPr>
            <a:noAutofit/>
          </a:bodyPr>
          <a:lstStyle/>
          <a:p>
            <a:pPr marL="0" indent="0" algn="l">
              <a:buNone/>
            </a:pPr>
            <a:r>
              <a:rPr lang="en-US" sz="2700" b="1" i="0" baseline="30000" dirty="0">
                <a:solidFill>
                  <a:srgbClr val="000000"/>
                </a:solidFill>
                <a:effectLst/>
                <a:latin typeface="system-ui"/>
              </a:rPr>
              <a:t>12 </a:t>
            </a:r>
            <a:r>
              <a:rPr lang="en-US" sz="2700" b="0" i="0" dirty="0">
                <a:solidFill>
                  <a:srgbClr val="000000"/>
                </a:solidFill>
                <a:effectLst/>
                <a:latin typeface="system-ui"/>
              </a:rPr>
              <a:t>On the next day much people that were come to the feast, when they heard that Jesus was coming to Jerusalem,</a:t>
            </a:r>
          </a:p>
          <a:p>
            <a:pPr marL="0" indent="0" algn="l">
              <a:buNone/>
            </a:pPr>
            <a:r>
              <a:rPr lang="en-US" sz="2700" b="1" i="0" baseline="30000" dirty="0">
                <a:solidFill>
                  <a:srgbClr val="000000"/>
                </a:solidFill>
                <a:effectLst/>
                <a:latin typeface="system-ui"/>
              </a:rPr>
              <a:t>13 </a:t>
            </a:r>
            <a:r>
              <a:rPr lang="en-US" sz="2700" b="0" i="0" dirty="0">
                <a:solidFill>
                  <a:srgbClr val="000000"/>
                </a:solidFill>
                <a:effectLst/>
                <a:latin typeface="system-ui"/>
              </a:rPr>
              <a:t>Took branches of palm trees, and went forth to meet him, and cried, Hosanna: Blessed is the King of Israel that cometh in the name of the Lord.</a:t>
            </a:r>
          </a:p>
        </p:txBody>
      </p:sp>
      <p:pic>
        <p:nvPicPr>
          <p:cNvPr id="8" name="Picture 7">
            <a:extLst>
              <a:ext uri="{FF2B5EF4-FFF2-40B4-BE49-F238E27FC236}">
                <a16:creationId xmlns:a16="http://schemas.microsoft.com/office/drawing/2014/main" id="{20043920-2653-1EDE-7555-F1143A5900AC}"/>
              </a:ext>
            </a:extLst>
          </p:cNvPr>
          <p:cNvPicPr>
            <a:picLocks noChangeAspect="1"/>
          </p:cNvPicPr>
          <p:nvPr/>
        </p:nvPicPr>
        <p:blipFill>
          <a:blip r:embed="rId2"/>
          <a:stretch>
            <a:fillRect/>
          </a:stretch>
        </p:blipFill>
        <p:spPr>
          <a:xfrm>
            <a:off x="441617" y="2322235"/>
            <a:ext cx="4249507" cy="4249507"/>
          </a:xfrm>
          <a:prstGeom prst="rect">
            <a:avLst/>
          </a:prstGeom>
        </p:spPr>
      </p:pic>
    </p:spTree>
    <p:extLst>
      <p:ext uri="{BB962C8B-B14F-4D97-AF65-F5344CB8AC3E}">
        <p14:creationId xmlns:p14="http://schemas.microsoft.com/office/powerpoint/2010/main" val="473264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0D975-B238-5C01-4901-20073F8EA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BACE55-CD88-2ADD-8D62-D2D251B6B52D}"/>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49487834-3DB9-F374-1C6A-C7405E4A750A}"/>
              </a:ext>
            </a:extLst>
          </p:cNvPr>
          <p:cNvSpPr>
            <a:spLocks noGrp="1"/>
          </p:cNvSpPr>
          <p:nvPr>
            <p:ph type="body" idx="1"/>
          </p:nvPr>
        </p:nvSpPr>
        <p:spPr>
          <a:xfrm>
            <a:off x="4800943" y="722702"/>
            <a:ext cx="3474720" cy="807720"/>
          </a:xfrm>
        </p:spPr>
        <p:txBody>
          <a:bodyPr>
            <a:normAutofit fontScale="92500"/>
          </a:bodyPr>
          <a:lstStyle/>
          <a:p>
            <a:r>
              <a:rPr lang="en-US" sz="4400" dirty="0"/>
              <a:t>Numbers 9:12</a:t>
            </a:r>
          </a:p>
        </p:txBody>
      </p:sp>
      <p:sp>
        <p:nvSpPr>
          <p:cNvPr id="4" name="Content Placeholder 3">
            <a:extLst>
              <a:ext uri="{FF2B5EF4-FFF2-40B4-BE49-F238E27FC236}">
                <a16:creationId xmlns:a16="http://schemas.microsoft.com/office/drawing/2014/main" id="{69933566-AF83-7C3D-BABD-E8FF11A8F779}"/>
              </a:ext>
            </a:extLst>
          </p:cNvPr>
          <p:cNvSpPr>
            <a:spLocks noGrp="1"/>
          </p:cNvSpPr>
          <p:nvPr>
            <p:ph sz="half" idx="2"/>
          </p:nvPr>
        </p:nvSpPr>
        <p:spPr>
          <a:xfrm>
            <a:off x="4779884" y="1630017"/>
            <a:ext cx="3474720" cy="4324279"/>
          </a:xfrm>
        </p:spPr>
        <p:txBody>
          <a:bodyPr>
            <a:normAutofit/>
          </a:bodyPr>
          <a:lstStyle/>
          <a:p>
            <a:pPr marL="0" indent="0">
              <a:buNone/>
            </a:pPr>
            <a:r>
              <a:rPr lang="en-US" sz="2800" b="1" i="0" baseline="30000" dirty="0">
                <a:solidFill>
                  <a:srgbClr val="000000"/>
                </a:solidFill>
                <a:effectLst/>
                <a:latin typeface="system-ui"/>
              </a:rPr>
              <a:t>12 </a:t>
            </a:r>
            <a:r>
              <a:rPr lang="en-US" sz="2800" b="0" i="0" dirty="0">
                <a:solidFill>
                  <a:srgbClr val="000000"/>
                </a:solidFill>
                <a:effectLst/>
                <a:latin typeface="system-ui"/>
              </a:rPr>
              <a:t>They shall leave none of it unto the morning, nor break any bone of it: according to all the ordinances of the </a:t>
            </a:r>
            <a:r>
              <a:rPr lang="en-US" sz="2800" b="0" i="0" dirty="0" err="1">
                <a:solidFill>
                  <a:srgbClr val="000000"/>
                </a:solidFill>
                <a:effectLst/>
                <a:latin typeface="system-ui"/>
              </a:rPr>
              <a:t>passover</a:t>
            </a:r>
            <a:r>
              <a:rPr lang="en-US" sz="2800" b="0" i="0" dirty="0">
                <a:solidFill>
                  <a:srgbClr val="000000"/>
                </a:solidFill>
                <a:effectLst/>
                <a:latin typeface="system-ui"/>
              </a:rPr>
              <a:t> they shall keep it.</a:t>
            </a:r>
            <a:endParaRPr lang="en-US" sz="4800" dirty="0"/>
          </a:p>
        </p:txBody>
      </p:sp>
      <p:sp>
        <p:nvSpPr>
          <p:cNvPr id="5" name="Text Placeholder 4">
            <a:extLst>
              <a:ext uri="{FF2B5EF4-FFF2-40B4-BE49-F238E27FC236}">
                <a16:creationId xmlns:a16="http://schemas.microsoft.com/office/drawing/2014/main" id="{32CA46F0-7B64-514B-B38D-8E9CF3389565}"/>
              </a:ext>
            </a:extLst>
          </p:cNvPr>
          <p:cNvSpPr>
            <a:spLocks noGrp="1"/>
          </p:cNvSpPr>
          <p:nvPr>
            <p:ph type="body" sz="quarter" idx="3"/>
          </p:nvPr>
        </p:nvSpPr>
        <p:spPr>
          <a:xfrm>
            <a:off x="8275663" y="717251"/>
            <a:ext cx="3474720" cy="813171"/>
          </a:xfrm>
        </p:spPr>
        <p:txBody>
          <a:bodyPr>
            <a:normAutofit fontScale="92500"/>
          </a:bodyPr>
          <a:lstStyle/>
          <a:p>
            <a:r>
              <a:rPr lang="en-US" sz="4400" dirty="0"/>
              <a:t>John 19:33-34</a:t>
            </a:r>
          </a:p>
        </p:txBody>
      </p:sp>
      <p:sp>
        <p:nvSpPr>
          <p:cNvPr id="6" name="Content Placeholder 5">
            <a:extLst>
              <a:ext uri="{FF2B5EF4-FFF2-40B4-BE49-F238E27FC236}">
                <a16:creationId xmlns:a16="http://schemas.microsoft.com/office/drawing/2014/main" id="{9034CF11-5197-883D-1E4C-754C4E52BD05}"/>
              </a:ext>
            </a:extLst>
          </p:cNvPr>
          <p:cNvSpPr>
            <a:spLocks noGrp="1"/>
          </p:cNvSpPr>
          <p:nvPr>
            <p:ph sz="quarter" idx="4"/>
          </p:nvPr>
        </p:nvSpPr>
        <p:spPr>
          <a:xfrm>
            <a:off x="8275663" y="1630017"/>
            <a:ext cx="3474720" cy="4324279"/>
          </a:xfrm>
        </p:spPr>
        <p:txBody>
          <a:bodyPr>
            <a:noAutofit/>
          </a:bodyPr>
          <a:lstStyle/>
          <a:p>
            <a:pPr marL="0" indent="0" algn="l">
              <a:buNone/>
            </a:pPr>
            <a:r>
              <a:rPr lang="en-US" sz="2800" b="1" i="0" baseline="30000" dirty="0">
                <a:solidFill>
                  <a:srgbClr val="000000"/>
                </a:solidFill>
                <a:effectLst/>
                <a:latin typeface="system-ui"/>
              </a:rPr>
              <a:t>33 </a:t>
            </a:r>
            <a:r>
              <a:rPr lang="en-US" sz="2800" b="0" i="0" dirty="0">
                <a:solidFill>
                  <a:srgbClr val="000000"/>
                </a:solidFill>
                <a:effectLst/>
                <a:latin typeface="system-ui"/>
              </a:rPr>
              <a:t>But when they came to Jesus, and saw that he was dead already, they brake not his legs:</a:t>
            </a:r>
          </a:p>
          <a:p>
            <a:pPr marL="0" indent="0" algn="l">
              <a:buNone/>
            </a:pPr>
            <a:r>
              <a:rPr lang="en-US" sz="2800" b="1" i="0" baseline="30000" dirty="0">
                <a:solidFill>
                  <a:srgbClr val="000000"/>
                </a:solidFill>
                <a:effectLst/>
                <a:latin typeface="system-ui"/>
              </a:rPr>
              <a:t>34 </a:t>
            </a:r>
            <a:r>
              <a:rPr lang="en-US" sz="2800" b="0" i="0" dirty="0">
                <a:solidFill>
                  <a:srgbClr val="000000"/>
                </a:solidFill>
                <a:effectLst/>
                <a:latin typeface="system-ui"/>
              </a:rPr>
              <a:t>But one of the soldiers with a spear pierced his side, and forthwith came there out blood and water.</a:t>
            </a:r>
          </a:p>
        </p:txBody>
      </p:sp>
      <p:pic>
        <p:nvPicPr>
          <p:cNvPr id="8" name="Picture 7">
            <a:extLst>
              <a:ext uri="{FF2B5EF4-FFF2-40B4-BE49-F238E27FC236}">
                <a16:creationId xmlns:a16="http://schemas.microsoft.com/office/drawing/2014/main" id="{4B75FC9C-2FF9-217F-A09B-72B6FBC9FC58}"/>
              </a:ext>
            </a:extLst>
          </p:cNvPr>
          <p:cNvPicPr>
            <a:picLocks noChangeAspect="1"/>
          </p:cNvPicPr>
          <p:nvPr/>
        </p:nvPicPr>
        <p:blipFill>
          <a:blip r:embed="rId2"/>
          <a:stretch>
            <a:fillRect/>
          </a:stretch>
        </p:blipFill>
        <p:spPr>
          <a:xfrm>
            <a:off x="252919" y="2176873"/>
            <a:ext cx="4253744" cy="4253744"/>
          </a:xfrm>
          <a:prstGeom prst="rect">
            <a:avLst/>
          </a:prstGeom>
        </p:spPr>
      </p:pic>
    </p:spTree>
    <p:extLst>
      <p:ext uri="{BB962C8B-B14F-4D97-AF65-F5344CB8AC3E}">
        <p14:creationId xmlns:p14="http://schemas.microsoft.com/office/powerpoint/2010/main" val="3792534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BBAC6-A28F-3065-EAE5-507885F74777}"/>
              </a:ext>
            </a:extLst>
          </p:cNvPr>
          <p:cNvSpPr>
            <a:spLocks noGrp="1"/>
          </p:cNvSpPr>
          <p:nvPr>
            <p:ph type="title"/>
          </p:nvPr>
        </p:nvSpPr>
        <p:spPr>
          <a:xfrm>
            <a:off x="256031" y="1143000"/>
            <a:ext cx="2984125" cy="606287"/>
          </a:xfrm>
        </p:spPr>
        <p:txBody>
          <a:bodyPr>
            <a:normAutofit/>
          </a:bodyPr>
          <a:lstStyle/>
          <a:p>
            <a:r>
              <a:rPr lang="en-US" sz="3600" b="1" dirty="0"/>
              <a:t>… in your ears</a:t>
            </a:r>
          </a:p>
        </p:txBody>
      </p:sp>
      <p:sp>
        <p:nvSpPr>
          <p:cNvPr id="4" name="Text Placeholder 3">
            <a:extLst>
              <a:ext uri="{FF2B5EF4-FFF2-40B4-BE49-F238E27FC236}">
                <a16:creationId xmlns:a16="http://schemas.microsoft.com/office/drawing/2014/main" id="{7CE68BF3-0C1D-2256-5F02-3161103C8712}"/>
              </a:ext>
            </a:extLst>
          </p:cNvPr>
          <p:cNvSpPr>
            <a:spLocks noGrp="1"/>
          </p:cNvSpPr>
          <p:nvPr>
            <p:ph type="body" sz="half" idx="2"/>
          </p:nvPr>
        </p:nvSpPr>
        <p:spPr/>
        <p:txBody>
          <a:bodyPr>
            <a:normAutofit fontScale="92500" lnSpcReduction="20000"/>
          </a:bodyPr>
          <a:lstStyle/>
          <a:p>
            <a:r>
              <a:rPr lang="en-US" sz="3600" dirty="0"/>
              <a:t>Despite clear fulfillment, many failed to recognize Jesus.</a:t>
            </a:r>
          </a:p>
        </p:txBody>
      </p:sp>
      <p:pic>
        <p:nvPicPr>
          <p:cNvPr id="8194" name="Picture 2">
            <a:extLst>
              <a:ext uri="{FF2B5EF4-FFF2-40B4-BE49-F238E27FC236}">
                <a16:creationId xmlns:a16="http://schemas.microsoft.com/office/drawing/2014/main" id="{93631A84-A572-17A1-C654-1B25782D1E9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749" r="1074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123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325BC-5363-A418-ED33-CE0541938A00}"/>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F6B98846-A4E8-FEE2-6DE4-096B355D1F6E}"/>
              </a:ext>
            </a:extLst>
          </p:cNvPr>
          <p:cNvSpPr>
            <a:spLocks noGrp="1"/>
          </p:cNvSpPr>
          <p:nvPr>
            <p:ph idx="1"/>
          </p:nvPr>
        </p:nvSpPr>
        <p:spPr>
          <a:xfrm>
            <a:off x="5148470" y="744837"/>
            <a:ext cx="6202018" cy="5168945"/>
          </a:xfrm>
        </p:spPr>
        <p:txBody>
          <a:bodyPr>
            <a:normAutofit/>
          </a:bodyPr>
          <a:lstStyle/>
          <a:p>
            <a:pPr marL="0" indent="0" algn="l">
              <a:buNone/>
            </a:pPr>
            <a:r>
              <a:rPr lang="en-US" sz="6000" b="1" i="0" baseline="30000" dirty="0">
                <a:solidFill>
                  <a:srgbClr val="000000"/>
                </a:solidFill>
                <a:effectLst/>
              </a:rPr>
              <a:t>10 </a:t>
            </a:r>
            <a:r>
              <a:rPr lang="en-US" sz="6000" b="0" i="0" dirty="0">
                <a:solidFill>
                  <a:srgbClr val="000000"/>
                </a:solidFill>
                <a:effectLst/>
              </a:rPr>
              <a:t>He was in the world, and the world was made by him, and the world knew him not.</a:t>
            </a:r>
          </a:p>
        </p:txBody>
      </p:sp>
      <p:sp>
        <p:nvSpPr>
          <p:cNvPr id="4" name="Title 1">
            <a:extLst>
              <a:ext uri="{FF2B5EF4-FFF2-40B4-BE49-F238E27FC236}">
                <a16:creationId xmlns:a16="http://schemas.microsoft.com/office/drawing/2014/main" id="{E3BC004E-3F6E-DBAD-FE8F-6DF316748CE6}"/>
              </a:ext>
            </a:extLst>
          </p:cNvPr>
          <p:cNvSpPr txBox="1">
            <a:spLocks/>
          </p:cNvSpPr>
          <p:nvPr/>
        </p:nvSpPr>
        <p:spPr>
          <a:xfrm>
            <a:off x="463827" y="5237962"/>
            <a:ext cx="2947482" cy="974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John 1:10-12</a:t>
            </a:r>
          </a:p>
        </p:txBody>
      </p:sp>
      <p:pic>
        <p:nvPicPr>
          <p:cNvPr id="7174" name="Picture 6" descr="Joshua 19:41 - &quot;And the coast of their inheritance was Zorah, and Eshtaol, and Ir-shemesh,&quot;">
            <a:extLst>
              <a:ext uri="{FF2B5EF4-FFF2-40B4-BE49-F238E27FC236}">
                <a16:creationId xmlns:a16="http://schemas.microsoft.com/office/drawing/2014/main" id="{28A5E7F6-86C3-6926-006E-B0EE4CB6E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918" y="225286"/>
            <a:ext cx="4416287" cy="4416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777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0CEC7B-813E-7032-FEDC-67F63B8C6634}"/>
              </a:ext>
            </a:extLst>
          </p:cNvPr>
          <p:cNvSpPr>
            <a:spLocks noGrp="1"/>
          </p:cNvSpPr>
          <p:nvPr>
            <p:ph sz="half" idx="1"/>
          </p:nvPr>
        </p:nvSpPr>
        <p:spPr/>
        <p:txBody>
          <a:bodyPr>
            <a:normAutofit/>
          </a:bodyPr>
          <a:lstStyle/>
          <a:p>
            <a:pPr marL="0" indent="0" algn="ctr">
              <a:buNone/>
            </a:pPr>
            <a:r>
              <a:rPr lang="en-US" sz="4800" b="1" i="0" baseline="30000" dirty="0">
                <a:solidFill>
                  <a:srgbClr val="000000"/>
                </a:solidFill>
                <a:effectLst/>
              </a:rPr>
              <a:t>11 </a:t>
            </a:r>
            <a:r>
              <a:rPr lang="en-US" sz="4800" b="0" i="0" dirty="0">
                <a:solidFill>
                  <a:srgbClr val="000000"/>
                </a:solidFill>
                <a:effectLst/>
              </a:rPr>
              <a:t>He came unto his own, and his own received him not.</a:t>
            </a:r>
          </a:p>
        </p:txBody>
      </p:sp>
      <p:pic>
        <p:nvPicPr>
          <p:cNvPr id="9" name="Content Placeholder 8">
            <a:extLst>
              <a:ext uri="{FF2B5EF4-FFF2-40B4-BE49-F238E27FC236}">
                <a16:creationId xmlns:a16="http://schemas.microsoft.com/office/drawing/2014/main" id="{0EBF7B1C-80DB-33C1-F8C9-3DD6A8E5DEC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2459" r="27083"/>
          <a:stretch/>
        </p:blipFill>
        <p:spPr>
          <a:xfrm flipH="1">
            <a:off x="7772401" y="868680"/>
            <a:ext cx="3607904" cy="5120640"/>
          </a:xfrm>
        </p:spPr>
      </p:pic>
      <p:sp>
        <p:nvSpPr>
          <p:cNvPr id="5" name="Title 1">
            <a:extLst>
              <a:ext uri="{FF2B5EF4-FFF2-40B4-BE49-F238E27FC236}">
                <a16:creationId xmlns:a16="http://schemas.microsoft.com/office/drawing/2014/main" id="{44FF6D36-E9B3-F7FE-A98D-CF7A6A4D3506}"/>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713F4B34-EB71-70A8-24A2-42D36B96593A}"/>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John</a:t>
            </a:r>
          </a:p>
          <a:p>
            <a:r>
              <a:rPr lang="en-US" sz="6000" b="1" dirty="0"/>
              <a:t>1:11</a:t>
            </a:r>
          </a:p>
        </p:txBody>
      </p:sp>
    </p:spTree>
    <p:extLst>
      <p:ext uri="{BB962C8B-B14F-4D97-AF65-F5344CB8AC3E}">
        <p14:creationId xmlns:p14="http://schemas.microsoft.com/office/powerpoint/2010/main" val="4196276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91E01-3D56-0F65-38DD-CEA6153505F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4D0271-A589-A24C-EE93-8D41C3809B38}"/>
              </a:ext>
            </a:extLst>
          </p:cNvPr>
          <p:cNvSpPr>
            <a:spLocks noGrp="1"/>
          </p:cNvSpPr>
          <p:nvPr>
            <p:ph sz="half" idx="1"/>
          </p:nvPr>
        </p:nvSpPr>
        <p:spPr/>
        <p:txBody>
          <a:bodyPr>
            <a:normAutofit fontScale="92500" lnSpcReduction="20000"/>
          </a:bodyPr>
          <a:lstStyle/>
          <a:p>
            <a:pPr marL="0" indent="0" algn="ctr">
              <a:buNone/>
            </a:pPr>
            <a:r>
              <a:rPr lang="en-US" sz="4800" b="1" i="0" baseline="30000" dirty="0">
                <a:solidFill>
                  <a:srgbClr val="000000"/>
                </a:solidFill>
                <a:effectLst/>
              </a:rPr>
              <a:t>12 </a:t>
            </a:r>
            <a:r>
              <a:rPr lang="en-US" sz="4800" b="0" i="0" dirty="0">
                <a:solidFill>
                  <a:srgbClr val="000000"/>
                </a:solidFill>
                <a:effectLst/>
              </a:rPr>
              <a:t>But as many as received him, to them gave he power to become the sons of God, even to them that believe on his name:</a:t>
            </a:r>
          </a:p>
        </p:txBody>
      </p:sp>
      <p:sp>
        <p:nvSpPr>
          <p:cNvPr id="5" name="Title 1">
            <a:extLst>
              <a:ext uri="{FF2B5EF4-FFF2-40B4-BE49-F238E27FC236}">
                <a16:creationId xmlns:a16="http://schemas.microsoft.com/office/drawing/2014/main" id="{4827D23B-F527-8C43-42EA-BFC060C878F4}"/>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DEB03001-6809-1DBA-0283-22A63751B046}"/>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John</a:t>
            </a:r>
          </a:p>
          <a:p>
            <a:r>
              <a:rPr lang="en-US" sz="6000" b="1" dirty="0"/>
              <a:t>1:12</a:t>
            </a:r>
          </a:p>
        </p:txBody>
      </p:sp>
      <p:pic>
        <p:nvPicPr>
          <p:cNvPr id="16386" name="Picture 2" descr="1 John 1:2 - &quot;(For the life was manifested, and we have seen it, and bear witness, and shew unto you that eternal life, which was with the Father, and was manifested unto us;)&quot;">
            <a:extLst>
              <a:ext uri="{FF2B5EF4-FFF2-40B4-BE49-F238E27FC236}">
                <a16:creationId xmlns:a16="http://schemas.microsoft.com/office/drawing/2014/main" id="{B54B11F9-F6A2-152A-89F7-E773F0CDDDE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322" r="17366"/>
          <a:stretch/>
        </p:blipFill>
        <p:spPr bwMode="auto">
          <a:xfrm>
            <a:off x="7861853" y="765191"/>
            <a:ext cx="3474720" cy="5402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094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F6A97-8363-E07D-6650-CFE4A2BAE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CE427-DDCD-3917-8EDD-F6A90CB36786}"/>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3766F9C5-93FA-E983-4F7A-1A20FD0BA3AD}"/>
              </a:ext>
            </a:extLst>
          </p:cNvPr>
          <p:cNvSpPr>
            <a:spLocks noGrp="1"/>
          </p:cNvSpPr>
          <p:nvPr>
            <p:ph idx="1"/>
          </p:nvPr>
        </p:nvSpPr>
        <p:spPr>
          <a:xfrm>
            <a:off x="5486400" y="834886"/>
            <a:ext cx="5585791" cy="5188227"/>
          </a:xfrm>
        </p:spPr>
        <p:txBody>
          <a:bodyPr>
            <a:normAutofit/>
          </a:bodyPr>
          <a:lstStyle/>
          <a:p>
            <a:pPr marL="0" indent="0">
              <a:buNone/>
            </a:pPr>
            <a:r>
              <a:rPr lang="en-US" sz="4400" dirty="0"/>
              <a:t>20 And he closed the book, and he gave it again to the minister, and sat down. And the eyes of all them that were in the synagogue were fastened on him.</a:t>
            </a:r>
          </a:p>
        </p:txBody>
      </p:sp>
      <p:sp>
        <p:nvSpPr>
          <p:cNvPr id="4" name="Title 1">
            <a:extLst>
              <a:ext uri="{FF2B5EF4-FFF2-40B4-BE49-F238E27FC236}">
                <a16:creationId xmlns:a16="http://schemas.microsoft.com/office/drawing/2014/main" id="{E1B12E42-057F-CF5B-C6B3-7A46306B751B}"/>
              </a:ext>
            </a:extLst>
          </p:cNvPr>
          <p:cNvSpPr txBox="1">
            <a:spLocks/>
          </p:cNvSpPr>
          <p:nvPr/>
        </p:nvSpPr>
        <p:spPr>
          <a:xfrm>
            <a:off x="463827" y="5237962"/>
            <a:ext cx="2947482" cy="97411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Luke 4:20-22</a:t>
            </a:r>
          </a:p>
        </p:txBody>
      </p:sp>
      <p:pic>
        <p:nvPicPr>
          <p:cNvPr id="17410" name="Picture 2" descr="Luke 4:20 - &quot;And he closed the book, and he gave it again to the minister, and sat down. And the eyes of all them that were in the synagogue were fastened on him.&quot;&#10;&#10;Depict a historical scene of a man in Earth-toned clothing, probably of Middle-Eastern descent, closing an aged, revered book. He offers it back to another man, likely South Asian in descent, characterized as a minister by his formal attire. The main character then takes a seat, and we see in the foreground the intense, concentrated gaze of diverse spectators within the setting of an ancient synagogue. This is a digitally-rendered scene inspired by the verse Luke 4:20.">
            <a:extLst>
              <a:ext uri="{FF2B5EF4-FFF2-40B4-BE49-F238E27FC236}">
                <a16:creationId xmlns:a16="http://schemas.microsoft.com/office/drawing/2014/main" id="{C6C6FD33-0873-8A11-32FC-233D75D462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237" y="308113"/>
            <a:ext cx="4218067" cy="4218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123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23A98-1F9C-8D72-8E48-60E3128751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D662A4-2741-9C15-0C64-673563D52E31}"/>
              </a:ext>
            </a:extLst>
          </p:cNvPr>
          <p:cNvSpPr>
            <a:spLocks noGrp="1"/>
          </p:cNvSpPr>
          <p:nvPr>
            <p:ph sz="half" idx="1"/>
          </p:nvPr>
        </p:nvSpPr>
        <p:spPr/>
        <p:txBody>
          <a:bodyPr>
            <a:normAutofit/>
          </a:bodyPr>
          <a:lstStyle/>
          <a:p>
            <a:pPr marL="0" indent="0" algn="ctr">
              <a:buNone/>
            </a:pPr>
            <a:r>
              <a:rPr lang="en-US" sz="4800" dirty="0"/>
              <a:t>21 And he began to say unto them, This day is this scripture fulfilled in your ears.</a:t>
            </a:r>
          </a:p>
        </p:txBody>
      </p:sp>
      <p:sp>
        <p:nvSpPr>
          <p:cNvPr id="5" name="Title 1">
            <a:extLst>
              <a:ext uri="{FF2B5EF4-FFF2-40B4-BE49-F238E27FC236}">
                <a16:creationId xmlns:a16="http://schemas.microsoft.com/office/drawing/2014/main" id="{2196AF18-00DD-064B-4DEF-1D75C5476DA1}"/>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07105C39-9545-E257-C918-646DA778A15E}"/>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Luke 4:21</a:t>
            </a:r>
          </a:p>
        </p:txBody>
      </p:sp>
      <p:pic>
        <p:nvPicPr>
          <p:cNvPr id="18434" name="Picture 2" descr="Luke 4:21 - &quot;And he began to say unto them, This day is this scripture fulfilled in your ears.&quot;">
            <a:extLst>
              <a:ext uri="{FF2B5EF4-FFF2-40B4-BE49-F238E27FC236}">
                <a16:creationId xmlns:a16="http://schemas.microsoft.com/office/drawing/2014/main" id="{09E3E5CB-58E5-8B23-7EAD-FD0339C0299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2607"/>
          <a:stretch/>
        </p:blipFill>
        <p:spPr bwMode="auto">
          <a:xfrm>
            <a:off x="7838540" y="690708"/>
            <a:ext cx="3690852" cy="5476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851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A71C-6377-9FC4-0A3B-9496F1593E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550585-C8CA-F06E-05B1-007F27FAFEA1}"/>
              </a:ext>
            </a:extLst>
          </p:cNvPr>
          <p:cNvSpPr>
            <a:spLocks noGrp="1"/>
          </p:cNvSpPr>
          <p:nvPr>
            <p:ph sz="half" idx="1"/>
          </p:nvPr>
        </p:nvSpPr>
        <p:spPr/>
        <p:txBody>
          <a:bodyPr>
            <a:normAutofit fontScale="85000" lnSpcReduction="10000"/>
          </a:bodyPr>
          <a:lstStyle/>
          <a:p>
            <a:pPr marL="0" indent="0" algn="ctr">
              <a:buNone/>
            </a:pPr>
            <a:r>
              <a:rPr lang="en-US" sz="4800" dirty="0"/>
              <a:t>22 And all bare him witness, and wondered at the gracious words which proceeded out of his mouth. And they said, Is not this Joseph's son?</a:t>
            </a:r>
          </a:p>
        </p:txBody>
      </p:sp>
      <p:sp>
        <p:nvSpPr>
          <p:cNvPr id="5" name="Title 1">
            <a:extLst>
              <a:ext uri="{FF2B5EF4-FFF2-40B4-BE49-F238E27FC236}">
                <a16:creationId xmlns:a16="http://schemas.microsoft.com/office/drawing/2014/main" id="{613F9172-CDF3-B68B-7063-F276C291ACBC}"/>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6E2CF677-706C-C78B-4AB6-3A2F8DDC8434}"/>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Luke 4:22</a:t>
            </a:r>
          </a:p>
        </p:txBody>
      </p:sp>
      <p:pic>
        <p:nvPicPr>
          <p:cNvPr id="19458" name="Picture 2" descr="Luke 22:4 - &quot;And he went his way, and communed with the chief priests and captains, how he might betray him unto them.&quot;">
            <a:extLst>
              <a:ext uri="{FF2B5EF4-FFF2-40B4-BE49-F238E27FC236}">
                <a16:creationId xmlns:a16="http://schemas.microsoft.com/office/drawing/2014/main" id="{BF47D485-0152-CECE-5CD1-F8BD254E778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085"/>
          <a:stretch/>
        </p:blipFill>
        <p:spPr bwMode="auto">
          <a:xfrm>
            <a:off x="7742582" y="760862"/>
            <a:ext cx="3550893" cy="5228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146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7A4CD-60DE-707B-6E78-D16A68CF0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B53819-C1E9-24B1-B81A-44ECCE33653D}"/>
              </a:ext>
            </a:extLst>
          </p:cNvPr>
          <p:cNvSpPr>
            <a:spLocks noGrp="1"/>
          </p:cNvSpPr>
          <p:nvPr>
            <p:ph type="title"/>
          </p:nvPr>
        </p:nvSpPr>
        <p:spPr>
          <a:xfrm>
            <a:off x="256031" y="1143000"/>
            <a:ext cx="2984125" cy="1212574"/>
          </a:xfrm>
        </p:spPr>
        <p:txBody>
          <a:bodyPr>
            <a:normAutofit/>
          </a:bodyPr>
          <a:lstStyle/>
          <a:p>
            <a:r>
              <a:rPr lang="en-US" sz="3600" b="1" dirty="0"/>
              <a:t>Scripture Fulfilled</a:t>
            </a:r>
          </a:p>
        </p:txBody>
      </p:sp>
      <p:sp>
        <p:nvSpPr>
          <p:cNvPr id="4" name="Text Placeholder 3">
            <a:extLst>
              <a:ext uri="{FF2B5EF4-FFF2-40B4-BE49-F238E27FC236}">
                <a16:creationId xmlns:a16="http://schemas.microsoft.com/office/drawing/2014/main" id="{E5D7ACD0-5B78-A85F-FE19-EB66A46F829E}"/>
              </a:ext>
            </a:extLst>
          </p:cNvPr>
          <p:cNvSpPr>
            <a:spLocks noGrp="1"/>
          </p:cNvSpPr>
          <p:nvPr>
            <p:ph type="body" sz="half" idx="2"/>
          </p:nvPr>
        </p:nvSpPr>
        <p:spPr/>
        <p:txBody>
          <a:bodyPr>
            <a:normAutofit fontScale="92500"/>
          </a:bodyPr>
          <a:lstStyle/>
          <a:p>
            <a:r>
              <a:rPr lang="en-US" sz="3600" dirty="0"/>
              <a:t>OT Prophecy plainly revealed Jesus as the Messiah.</a:t>
            </a:r>
          </a:p>
        </p:txBody>
      </p:sp>
      <p:pic>
        <p:nvPicPr>
          <p:cNvPr id="9218" name="Picture 2" descr="Bible Prophecy Images – Browse 8,356 Stock Photos, Vectors, and Video |  Adobe Stock">
            <a:extLst>
              <a:ext uri="{FF2B5EF4-FFF2-40B4-BE49-F238E27FC236}">
                <a16:creationId xmlns:a16="http://schemas.microsoft.com/office/drawing/2014/main" id="{D14735DA-0D3E-6054-61C5-9990B910736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384" r="738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560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4902B-A139-20C2-4853-A1FE0CEF4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9C478-855B-54D6-C70E-5DC614625A59}"/>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767AE8C1-3943-E07D-BFCA-860EFADA472E}"/>
              </a:ext>
            </a:extLst>
          </p:cNvPr>
          <p:cNvSpPr>
            <a:spLocks noGrp="1"/>
          </p:cNvSpPr>
          <p:nvPr>
            <p:ph idx="1"/>
          </p:nvPr>
        </p:nvSpPr>
        <p:spPr>
          <a:xfrm>
            <a:off x="4721086" y="864107"/>
            <a:ext cx="7007087" cy="5596327"/>
          </a:xfrm>
        </p:spPr>
        <p:txBody>
          <a:bodyPr>
            <a:normAutofit/>
          </a:bodyPr>
          <a:lstStyle/>
          <a:p>
            <a:pPr algn="l"/>
            <a:r>
              <a:rPr lang="en-US" sz="4400" b="1" i="0" baseline="30000" dirty="0">
                <a:solidFill>
                  <a:srgbClr val="000000"/>
                </a:solidFill>
                <a:effectLst/>
                <a:latin typeface="system-ui"/>
              </a:rPr>
              <a:t>39 </a:t>
            </a:r>
            <a:r>
              <a:rPr lang="en-US" sz="4400" b="0" i="0" dirty="0">
                <a:solidFill>
                  <a:srgbClr val="000000"/>
                </a:solidFill>
                <a:effectLst/>
                <a:latin typeface="system-ui"/>
              </a:rPr>
              <a:t>Search the scriptures; for in them ye think ye have eternal life: and they are they which testify of me.</a:t>
            </a:r>
          </a:p>
          <a:p>
            <a:pPr algn="l"/>
            <a:r>
              <a:rPr lang="en-US" sz="4400" b="1" i="0" baseline="30000" dirty="0">
                <a:solidFill>
                  <a:srgbClr val="000000"/>
                </a:solidFill>
                <a:effectLst/>
                <a:latin typeface="system-ui"/>
              </a:rPr>
              <a:t>40 </a:t>
            </a:r>
            <a:r>
              <a:rPr lang="en-US" sz="4400" b="0" i="0" dirty="0">
                <a:solidFill>
                  <a:srgbClr val="000000"/>
                </a:solidFill>
                <a:effectLst/>
                <a:latin typeface="system-ui"/>
              </a:rPr>
              <a:t>And ye will not come to me, that ye might have life.</a:t>
            </a:r>
          </a:p>
        </p:txBody>
      </p:sp>
      <p:sp>
        <p:nvSpPr>
          <p:cNvPr id="4" name="Title 1">
            <a:extLst>
              <a:ext uri="{FF2B5EF4-FFF2-40B4-BE49-F238E27FC236}">
                <a16:creationId xmlns:a16="http://schemas.microsoft.com/office/drawing/2014/main" id="{C4D67A78-ED2C-9A53-E378-8114A5CD140B}"/>
              </a:ext>
            </a:extLst>
          </p:cNvPr>
          <p:cNvSpPr txBox="1">
            <a:spLocks/>
          </p:cNvSpPr>
          <p:nvPr/>
        </p:nvSpPr>
        <p:spPr>
          <a:xfrm>
            <a:off x="602975" y="5274194"/>
            <a:ext cx="2920974" cy="8086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John 5:39-40</a:t>
            </a:r>
          </a:p>
        </p:txBody>
      </p:sp>
      <p:pic>
        <p:nvPicPr>
          <p:cNvPr id="10242" name="Picture 2" descr="John 7:37-39">
            <a:extLst>
              <a:ext uri="{FF2B5EF4-FFF2-40B4-BE49-F238E27FC236}">
                <a16:creationId xmlns:a16="http://schemas.microsoft.com/office/drawing/2014/main" id="{A7814753-4232-9726-2A40-A23014FB0B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920" y="168965"/>
            <a:ext cx="4283766" cy="4283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34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70CC-042D-F413-7D59-B299BA85AC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169AC-3DB3-8164-B0B1-1BB1D6A58169}"/>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9E9AB71A-7545-0DD3-E899-47A0CED55140}"/>
              </a:ext>
            </a:extLst>
          </p:cNvPr>
          <p:cNvSpPr>
            <a:spLocks noGrp="1"/>
          </p:cNvSpPr>
          <p:nvPr>
            <p:ph idx="1"/>
          </p:nvPr>
        </p:nvSpPr>
        <p:spPr>
          <a:xfrm>
            <a:off x="4721086" y="238539"/>
            <a:ext cx="7007087" cy="6221895"/>
          </a:xfrm>
        </p:spPr>
        <p:txBody>
          <a:bodyPr>
            <a:normAutofit/>
          </a:bodyPr>
          <a:lstStyle/>
          <a:p>
            <a:pPr marL="0" indent="0" algn="l">
              <a:buNone/>
            </a:pPr>
            <a:r>
              <a:rPr lang="en-US" sz="4400" b="1" i="0" baseline="30000" dirty="0">
                <a:solidFill>
                  <a:srgbClr val="000000"/>
                </a:solidFill>
                <a:effectLst/>
                <a:latin typeface="system-ui"/>
              </a:rPr>
              <a:t>42 </a:t>
            </a:r>
            <a:r>
              <a:rPr lang="en-US" sz="4400" b="0" i="0" dirty="0">
                <a:solidFill>
                  <a:srgbClr val="000000"/>
                </a:solidFill>
                <a:effectLst/>
                <a:latin typeface="system-ui"/>
              </a:rPr>
              <a:t>Jesus saith unto them, Did ye never read in the scriptures, The stone which the builders rejected, the same is become the head of the corner: this is the Lord's doing, and it is </a:t>
            </a:r>
            <a:r>
              <a:rPr lang="en-US" sz="4400" b="0" i="0" dirty="0" err="1">
                <a:solidFill>
                  <a:srgbClr val="000000"/>
                </a:solidFill>
                <a:effectLst/>
                <a:latin typeface="system-ui"/>
              </a:rPr>
              <a:t>marvellous</a:t>
            </a:r>
            <a:r>
              <a:rPr lang="en-US" sz="4400" b="0" i="0" dirty="0">
                <a:solidFill>
                  <a:srgbClr val="000000"/>
                </a:solidFill>
                <a:effectLst/>
                <a:latin typeface="system-ui"/>
              </a:rPr>
              <a:t> in our eyes?</a:t>
            </a:r>
          </a:p>
        </p:txBody>
      </p:sp>
      <p:sp>
        <p:nvSpPr>
          <p:cNvPr id="4" name="Title 1">
            <a:extLst>
              <a:ext uri="{FF2B5EF4-FFF2-40B4-BE49-F238E27FC236}">
                <a16:creationId xmlns:a16="http://schemas.microsoft.com/office/drawing/2014/main" id="{065BDBE3-2DAE-3C7D-C8CA-38D13B5087D4}"/>
              </a:ext>
            </a:extLst>
          </p:cNvPr>
          <p:cNvSpPr txBox="1">
            <a:spLocks/>
          </p:cNvSpPr>
          <p:nvPr/>
        </p:nvSpPr>
        <p:spPr>
          <a:xfrm>
            <a:off x="1726660" y="5244376"/>
            <a:ext cx="2192590" cy="808675"/>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Matthew 21:42-45 </a:t>
            </a:r>
          </a:p>
        </p:txBody>
      </p:sp>
      <p:pic>
        <p:nvPicPr>
          <p:cNvPr id="11268" name="Picture 4" descr="What's the purpose of the Cornerstone? (article) by Denise Buss on  AuthorsDen">
            <a:extLst>
              <a:ext uri="{FF2B5EF4-FFF2-40B4-BE49-F238E27FC236}">
                <a16:creationId xmlns:a16="http://schemas.microsoft.com/office/drawing/2014/main" id="{C64636EF-9231-C259-B42E-7D05B1FACE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36" t="8913" r="10354" b="11686"/>
          <a:stretch/>
        </p:blipFill>
        <p:spPr bwMode="auto">
          <a:xfrm>
            <a:off x="252918" y="238539"/>
            <a:ext cx="4539673" cy="395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633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578E6-3EBF-E46D-6DF2-7FAB055FB78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FD5A42-45ED-5B99-9D93-545D63AE9F5A}"/>
              </a:ext>
            </a:extLst>
          </p:cNvPr>
          <p:cNvSpPr>
            <a:spLocks noGrp="1"/>
          </p:cNvSpPr>
          <p:nvPr>
            <p:ph sz="half" idx="1"/>
          </p:nvPr>
        </p:nvSpPr>
        <p:spPr/>
        <p:txBody>
          <a:bodyPr>
            <a:normAutofit fontScale="85000" lnSpcReduction="10000"/>
          </a:bodyPr>
          <a:lstStyle/>
          <a:p>
            <a:pPr marL="0" indent="0" algn="ctr">
              <a:buNone/>
            </a:pPr>
            <a:r>
              <a:rPr lang="en-US" sz="4800" b="1" i="0" baseline="30000" dirty="0">
                <a:solidFill>
                  <a:srgbClr val="000000"/>
                </a:solidFill>
                <a:effectLst/>
                <a:latin typeface="system-ui"/>
              </a:rPr>
              <a:t>43 </a:t>
            </a:r>
            <a:r>
              <a:rPr lang="en-US" sz="4800" b="0" i="0" dirty="0">
                <a:solidFill>
                  <a:srgbClr val="000000"/>
                </a:solidFill>
                <a:effectLst/>
                <a:latin typeface="system-ui"/>
              </a:rPr>
              <a:t>Therefore say I unto you, The kingdom of God shall be taken from you, and given to a nation bringing forth the fruits thereof.</a:t>
            </a:r>
          </a:p>
        </p:txBody>
      </p:sp>
      <p:sp>
        <p:nvSpPr>
          <p:cNvPr id="5" name="Title 1">
            <a:extLst>
              <a:ext uri="{FF2B5EF4-FFF2-40B4-BE49-F238E27FC236}">
                <a16:creationId xmlns:a16="http://schemas.microsoft.com/office/drawing/2014/main" id="{E6434073-ED83-B3D3-B20E-22B3CC28C5DD}"/>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0C263FB6-0FF2-D656-5430-DCB9E46BF865}"/>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Matthew 21:43</a:t>
            </a:r>
          </a:p>
        </p:txBody>
      </p:sp>
      <p:pic>
        <p:nvPicPr>
          <p:cNvPr id="20482" name="Picture 2" descr="Matthew 21:43 - &quot;Therefore say I unto you, The kingdom of God shall be taken from you, and given to a nation bringing forth the fruits thereof.&quot;">
            <a:extLst>
              <a:ext uri="{FF2B5EF4-FFF2-40B4-BE49-F238E27FC236}">
                <a16:creationId xmlns:a16="http://schemas.microsoft.com/office/drawing/2014/main" id="{0EF3DEC0-3A8E-4FBF-85BD-0354E9B4E1A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310" r="14966"/>
          <a:stretch/>
        </p:blipFill>
        <p:spPr bwMode="auto">
          <a:xfrm>
            <a:off x="7732643" y="868680"/>
            <a:ext cx="3260036" cy="5197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319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06DC7-66DC-F802-A706-D4D9450B3B9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C092086-7A8C-7AFD-2FC5-B3B72FE2F213}"/>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7D8EBEC5-FD3E-3C6C-96BD-F09D5713D326}"/>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Matthew 21:44</a:t>
            </a:r>
          </a:p>
        </p:txBody>
      </p:sp>
      <p:sp>
        <p:nvSpPr>
          <p:cNvPr id="4" name="Content Placeholder 3">
            <a:extLst>
              <a:ext uri="{FF2B5EF4-FFF2-40B4-BE49-F238E27FC236}">
                <a16:creationId xmlns:a16="http://schemas.microsoft.com/office/drawing/2014/main" id="{B05CEBF7-3A1B-2535-7306-3E90E322BF54}"/>
              </a:ext>
            </a:extLst>
          </p:cNvPr>
          <p:cNvSpPr>
            <a:spLocks noGrp="1"/>
          </p:cNvSpPr>
          <p:nvPr>
            <p:ph sz="half" idx="1"/>
          </p:nvPr>
        </p:nvSpPr>
        <p:spPr/>
        <p:txBody>
          <a:bodyPr>
            <a:normAutofit/>
          </a:bodyPr>
          <a:lstStyle/>
          <a:p>
            <a:pPr marL="0" indent="0" algn="ctr">
              <a:buNone/>
            </a:pPr>
            <a:r>
              <a:rPr lang="en-US" sz="4000" b="1" i="0" baseline="30000" dirty="0">
                <a:solidFill>
                  <a:srgbClr val="000000"/>
                </a:solidFill>
                <a:effectLst/>
                <a:latin typeface="system-ui"/>
              </a:rPr>
              <a:t>44 </a:t>
            </a:r>
            <a:r>
              <a:rPr lang="en-US" sz="4000" b="0" i="0" dirty="0">
                <a:solidFill>
                  <a:srgbClr val="000000"/>
                </a:solidFill>
                <a:effectLst/>
                <a:latin typeface="system-ui"/>
              </a:rPr>
              <a:t>And whosoever shall fall on this stone shall be broken: but on whomsoever it shall fall, it will grind him to powder.</a:t>
            </a:r>
          </a:p>
        </p:txBody>
      </p:sp>
      <p:pic>
        <p:nvPicPr>
          <p:cNvPr id="21510" name="Picture 6" descr="Matthew 5:44">
            <a:extLst>
              <a:ext uri="{FF2B5EF4-FFF2-40B4-BE49-F238E27FC236}">
                <a16:creationId xmlns:a16="http://schemas.microsoft.com/office/drawing/2014/main" id="{171409AD-A6AE-5A5B-65BB-398874B914D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4336"/>
          <a:stretch/>
        </p:blipFill>
        <p:spPr bwMode="auto">
          <a:xfrm>
            <a:off x="7696200" y="763538"/>
            <a:ext cx="3932583" cy="519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678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B7DB3-E026-B45E-B0E7-B48A9BED800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3C938ED-6397-549C-6773-6EA93648AEDE}"/>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88BF8FB7-C32D-08CE-2CAD-270E38BD703A}"/>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Matthew 21:45</a:t>
            </a:r>
          </a:p>
        </p:txBody>
      </p:sp>
      <p:sp>
        <p:nvSpPr>
          <p:cNvPr id="4" name="Content Placeholder 3">
            <a:extLst>
              <a:ext uri="{FF2B5EF4-FFF2-40B4-BE49-F238E27FC236}">
                <a16:creationId xmlns:a16="http://schemas.microsoft.com/office/drawing/2014/main" id="{FA160320-294A-0EA6-30D8-C4E061CC0B3E}"/>
              </a:ext>
            </a:extLst>
          </p:cNvPr>
          <p:cNvSpPr>
            <a:spLocks noGrp="1"/>
          </p:cNvSpPr>
          <p:nvPr>
            <p:ph sz="half" idx="1"/>
          </p:nvPr>
        </p:nvSpPr>
        <p:spPr/>
        <p:txBody>
          <a:bodyPr>
            <a:normAutofit/>
          </a:bodyPr>
          <a:lstStyle/>
          <a:p>
            <a:pPr marL="0" indent="0" algn="ctr">
              <a:buNone/>
            </a:pPr>
            <a:r>
              <a:rPr lang="en-US" sz="4000" b="1" i="0" baseline="30000" dirty="0">
                <a:solidFill>
                  <a:srgbClr val="000000"/>
                </a:solidFill>
                <a:effectLst/>
                <a:latin typeface="system-ui"/>
              </a:rPr>
              <a:t>45 </a:t>
            </a:r>
            <a:r>
              <a:rPr lang="en-US" sz="4000" b="0" i="0" dirty="0">
                <a:solidFill>
                  <a:srgbClr val="000000"/>
                </a:solidFill>
                <a:effectLst/>
                <a:latin typeface="system-ui"/>
              </a:rPr>
              <a:t>And when the chief priests and Pharisees had heard his parables, they perceived that he </a:t>
            </a:r>
            <a:r>
              <a:rPr lang="en-US" sz="4000" b="0" i="0" dirty="0" err="1">
                <a:solidFill>
                  <a:srgbClr val="000000"/>
                </a:solidFill>
                <a:effectLst/>
                <a:latin typeface="system-ui"/>
              </a:rPr>
              <a:t>spake</a:t>
            </a:r>
            <a:r>
              <a:rPr lang="en-US" sz="4000" b="0" i="0" dirty="0">
                <a:solidFill>
                  <a:srgbClr val="000000"/>
                </a:solidFill>
                <a:effectLst/>
                <a:latin typeface="system-ui"/>
              </a:rPr>
              <a:t> of them.</a:t>
            </a:r>
          </a:p>
        </p:txBody>
      </p:sp>
      <p:pic>
        <p:nvPicPr>
          <p:cNvPr id="22530" name="Picture 2" descr="John 7:48 - &quot;Have any of the rulers or of the Pharisees believed on him?&quot;">
            <a:extLst>
              <a:ext uri="{FF2B5EF4-FFF2-40B4-BE49-F238E27FC236}">
                <a16:creationId xmlns:a16="http://schemas.microsoft.com/office/drawing/2014/main" id="{A87CEB3E-F7B4-5BED-6B0D-A5B1F823DBA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7523"/>
          <a:stretch/>
        </p:blipFill>
        <p:spPr bwMode="auto">
          <a:xfrm>
            <a:off x="8132356" y="829679"/>
            <a:ext cx="3247949" cy="5198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660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23CE4-F98E-2DC0-10E4-A36DEB440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CED97-20D9-E716-7396-8777BB2B3577}"/>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B6E03293-513D-1D6C-A2C9-23A18F156C3C}"/>
              </a:ext>
            </a:extLst>
          </p:cNvPr>
          <p:cNvSpPr>
            <a:spLocks noGrp="1"/>
          </p:cNvSpPr>
          <p:nvPr>
            <p:ph idx="1"/>
          </p:nvPr>
        </p:nvSpPr>
        <p:spPr>
          <a:xfrm>
            <a:off x="5476461" y="675861"/>
            <a:ext cx="5168348" cy="5218043"/>
          </a:xfrm>
        </p:spPr>
        <p:txBody>
          <a:bodyPr>
            <a:normAutofit/>
          </a:bodyPr>
          <a:lstStyle/>
          <a:p>
            <a:pPr algn="l"/>
            <a:r>
              <a:rPr lang="en-US" sz="6000" b="1" i="0" baseline="30000" dirty="0">
                <a:solidFill>
                  <a:srgbClr val="000000"/>
                </a:solidFill>
                <a:effectLst/>
                <a:latin typeface="system-ui"/>
              </a:rPr>
              <a:t>41 </a:t>
            </a:r>
            <a:r>
              <a:rPr lang="en-US" sz="6000" b="0" i="0" dirty="0">
                <a:solidFill>
                  <a:srgbClr val="000000"/>
                </a:solidFill>
                <a:effectLst/>
                <a:latin typeface="system-ui"/>
              </a:rPr>
              <a:t>And when he was come near, he beheld the city, and wept over it,</a:t>
            </a:r>
          </a:p>
        </p:txBody>
      </p:sp>
      <p:sp>
        <p:nvSpPr>
          <p:cNvPr id="4" name="Title 1">
            <a:extLst>
              <a:ext uri="{FF2B5EF4-FFF2-40B4-BE49-F238E27FC236}">
                <a16:creationId xmlns:a16="http://schemas.microsoft.com/office/drawing/2014/main" id="{6E25FA3F-1CBA-75C6-900A-CB6DA5440FBB}"/>
              </a:ext>
            </a:extLst>
          </p:cNvPr>
          <p:cNvSpPr txBox="1">
            <a:spLocks/>
          </p:cNvSpPr>
          <p:nvPr/>
        </p:nvSpPr>
        <p:spPr>
          <a:xfrm>
            <a:off x="337930" y="5244376"/>
            <a:ext cx="3581320" cy="8086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Luke 19:41-44</a:t>
            </a:r>
          </a:p>
        </p:txBody>
      </p:sp>
      <p:pic>
        <p:nvPicPr>
          <p:cNvPr id="6" name="Picture 5">
            <a:extLst>
              <a:ext uri="{FF2B5EF4-FFF2-40B4-BE49-F238E27FC236}">
                <a16:creationId xmlns:a16="http://schemas.microsoft.com/office/drawing/2014/main" id="{90E8E293-1659-6207-8D41-DEB450936E5A}"/>
              </a:ext>
            </a:extLst>
          </p:cNvPr>
          <p:cNvPicPr>
            <a:picLocks noChangeAspect="1"/>
          </p:cNvPicPr>
          <p:nvPr/>
        </p:nvPicPr>
        <p:blipFill>
          <a:blip r:embed="rId2"/>
          <a:stretch>
            <a:fillRect/>
          </a:stretch>
        </p:blipFill>
        <p:spPr>
          <a:xfrm>
            <a:off x="337930" y="344344"/>
            <a:ext cx="4273827" cy="4273827"/>
          </a:xfrm>
          <a:prstGeom prst="rect">
            <a:avLst/>
          </a:prstGeom>
        </p:spPr>
      </p:pic>
    </p:spTree>
    <p:extLst>
      <p:ext uri="{BB962C8B-B14F-4D97-AF65-F5344CB8AC3E}">
        <p14:creationId xmlns:p14="http://schemas.microsoft.com/office/powerpoint/2010/main" val="1621015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BCCCC-31C3-F277-E0B1-F6F6FF82418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437EAA3-3B08-4396-A3F8-315F4BCBDBED}"/>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BA6E4079-490E-3E91-85F0-63C562E5E8AF}"/>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Luke 19:42</a:t>
            </a:r>
          </a:p>
        </p:txBody>
      </p:sp>
      <p:sp>
        <p:nvSpPr>
          <p:cNvPr id="4" name="Content Placeholder 3">
            <a:extLst>
              <a:ext uri="{FF2B5EF4-FFF2-40B4-BE49-F238E27FC236}">
                <a16:creationId xmlns:a16="http://schemas.microsoft.com/office/drawing/2014/main" id="{B31D895A-9D04-7BD0-53FF-BBC79027837B}"/>
              </a:ext>
            </a:extLst>
          </p:cNvPr>
          <p:cNvSpPr>
            <a:spLocks noGrp="1"/>
          </p:cNvSpPr>
          <p:nvPr>
            <p:ph sz="half" idx="1"/>
          </p:nvPr>
        </p:nvSpPr>
        <p:spPr/>
        <p:txBody>
          <a:bodyPr>
            <a:normAutofit fontScale="92500" lnSpcReduction="10000"/>
          </a:bodyPr>
          <a:lstStyle/>
          <a:p>
            <a:pPr marL="0" indent="0" algn="ctr">
              <a:buNone/>
            </a:pPr>
            <a:r>
              <a:rPr lang="en-US" sz="4000" b="1" i="0" baseline="30000" dirty="0">
                <a:solidFill>
                  <a:srgbClr val="000000"/>
                </a:solidFill>
                <a:effectLst/>
                <a:latin typeface="system-ui"/>
              </a:rPr>
              <a:t>42 </a:t>
            </a:r>
            <a:r>
              <a:rPr lang="en-US" sz="4000" b="0" i="0" dirty="0">
                <a:solidFill>
                  <a:srgbClr val="000000"/>
                </a:solidFill>
                <a:effectLst/>
                <a:latin typeface="system-ui"/>
              </a:rPr>
              <a:t>Saying, If thou hadst known, even thou, at least in this thy day, the things which belong unto thy peace! but now they are hid from thine eyes.</a:t>
            </a:r>
          </a:p>
        </p:txBody>
      </p:sp>
      <p:pic>
        <p:nvPicPr>
          <p:cNvPr id="23564" name="Picture 12" descr="luke 22:42">
            <a:extLst>
              <a:ext uri="{FF2B5EF4-FFF2-40B4-BE49-F238E27FC236}">
                <a16:creationId xmlns:a16="http://schemas.microsoft.com/office/drawing/2014/main" id="{195AD506-9E91-ACCE-67CA-49DAF9103D5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0164"/>
          <a:stretch/>
        </p:blipFill>
        <p:spPr bwMode="auto">
          <a:xfrm>
            <a:off x="8010143" y="665923"/>
            <a:ext cx="3474721" cy="5807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398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29D3A-578C-18E2-A4EE-7C5DB7B21E8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2472835-729C-3ED8-5B3A-509C07FD8393}"/>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BA63FEB5-3825-68E6-3706-39F5BF755242}"/>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Luke 19:43</a:t>
            </a:r>
          </a:p>
        </p:txBody>
      </p:sp>
      <p:sp>
        <p:nvSpPr>
          <p:cNvPr id="4" name="Content Placeholder 3">
            <a:extLst>
              <a:ext uri="{FF2B5EF4-FFF2-40B4-BE49-F238E27FC236}">
                <a16:creationId xmlns:a16="http://schemas.microsoft.com/office/drawing/2014/main" id="{68348517-8C68-5084-7F0B-7E4013A4AF55}"/>
              </a:ext>
            </a:extLst>
          </p:cNvPr>
          <p:cNvSpPr>
            <a:spLocks noGrp="1"/>
          </p:cNvSpPr>
          <p:nvPr>
            <p:ph sz="half" idx="1"/>
          </p:nvPr>
        </p:nvSpPr>
        <p:spPr/>
        <p:txBody>
          <a:bodyPr>
            <a:normAutofit fontScale="92500" lnSpcReduction="10000"/>
          </a:bodyPr>
          <a:lstStyle/>
          <a:p>
            <a:pPr marL="0" indent="0" algn="ctr">
              <a:buNone/>
            </a:pPr>
            <a:r>
              <a:rPr lang="en-US" sz="4000" b="1" i="0" baseline="30000" dirty="0">
                <a:solidFill>
                  <a:srgbClr val="000000"/>
                </a:solidFill>
                <a:effectLst/>
                <a:latin typeface="system-ui"/>
              </a:rPr>
              <a:t>43 </a:t>
            </a:r>
            <a:r>
              <a:rPr lang="en-US" sz="4000" b="0" i="0" dirty="0">
                <a:solidFill>
                  <a:srgbClr val="000000"/>
                </a:solidFill>
                <a:effectLst/>
                <a:latin typeface="system-ui"/>
              </a:rPr>
              <a:t>For the days shall come upon thee, that thine enemies shall cast a trench about thee, and compass thee round, and keep thee in on every side,</a:t>
            </a:r>
          </a:p>
        </p:txBody>
      </p:sp>
      <p:pic>
        <p:nvPicPr>
          <p:cNvPr id="24578" name="Picture 2" descr="Luke 19:43 - &quot;For the days shall come upon thee, that thine enemies shall cast a trench about thee, and compass thee round, and keep thee in on every side,&quot;">
            <a:extLst>
              <a:ext uri="{FF2B5EF4-FFF2-40B4-BE49-F238E27FC236}">
                <a16:creationId xmlns:a16="http://schemas.microsoft.com/office/drawing/2014/main" id="{C16B45F1-4C87-9F12-A556-15C185969E8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197" r="13286"/>
          <a:stretch/>
        </p:blipFill>
        <p:spPr bwMode="auto">
          <a:xfrm>
            <a:off x="7861851" y="862718"/>
            <a:ext cx="3548271" cy="5031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922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29E71-EABD-A247-C964-C1D09BE6ADF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82A53A8-4FBD-AE56-AAEA-2CBF80E36912}"/>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2E754C0E-E1FC-47F7-1610-0743D00334B2}"/>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Luke 19:44</a:t>
            </a:r>
          </a:p>
        </p:txBody>
      </p:sp>
      <p:sp>
        <p:nvSpPr>
          <p:cNvPr id="4" name="Content Placeholder 3">
            <a:extLst>
              <a:ext uri="{FF2B5EF4-FFF2-40B4-BE49-F238E27FC236}">
                <a16:creationId xmlns:a16="http://schemas.microsoft.com/office/drawing/2014/main" id="{1C607B7D-9942-4432-5484-9124A2CB1519}"/>
              </a:ext>
            </a:extLst>
          </p:cNvPr>
          <p:cNvSpPr>
            <a:spLocks noGrp="1"/>
          </p:cNvSpPr>
          <p:nvPr>
            <p:ph sz="half" idx="1"/>
          </p:nvPr>
        </p:nvSpPr>
        <p:spPr/>
        <p:txBody>
          <a:bodyPr>
            <a:normAutofit fontScale="85000" lnSpcReduction="10000"/>
          </a:bodyPr>
          <a:lstStyle/>
          <a:p>
            <a:pPr marL="0" indent="0" algn="ctr">
              <a:buNone/>
            </a:pPr>
            <a:r>
              <a:rPr lang="en-US" sz="4000" b="1" i="0" baseline="30000" dirty="0">
                <a:solidFill>
                  <a:srgbClr val="000000"/>
                </a:solidFill>
                <a:effectLst/>
                <a:latin typeface="system-ui"/>
              </a:rPr>
              <a:t>44 </a:t>
            </a:r>
            <a:r>
              <a:rPr lang="en-US" sz="4000" b="0" i="0" dirty="0">
                <a:solidFill>
                  <a:srgbClr val="000000"/>
                </a:solidFill>
                <a:effectLst/>
                <a:latin typeface="system-ui"/>
              </a:rPr>
              <a:t>And shall lay thee even with the ground, and thy children within thee; and they shall not leave in thee one stone upon another; because thou </a:t>
            </a:r>
            <a:r>
              <a:rPr lang="en-US" sz="4000" b="0" i="0" dirty="0" err="1">
                <a:solidFill>
                  <a:srgbClr val="000000"/>
                </a:solidFill>
                <a:effectLst/>
                <a:latin typeface="system-ui"/>
              </a:rPr>
              <a:t>knewest</a:t>
            </a:r>
            <a:r>
              <a:rPr lang="en-US" sz="4000" b="0" i="0" dirty="0">
                <a:solidFill>
                  <a:srgbClr val="000000"/>
                </a:solidFill>
                <a:effectLst/>
                <a:latin typeface="system-ui"/>
              </a:rPr>
              <a:t> not the time of thy visitation.</a:t>
            </a:r>
          </a:p>
        </p:txBody>
      </p:sp>
      <p:pic>
        <p:nvPicPr>
          <p:cNvPr id="25602" name="Picture 2" descr="Luke 4:44 - &quot;And he preached in the synagogues of Galilee.&quot;">
            <a:extLst>
              <a:ext uri="{FF2B5EF4-FFF2-40B4-BE49-F238E27FC236}">
                <a16:creationId xmlns:a16="http://schemas.microsoft.com/office/drawing/2014/main" id="{A21105E6-CE73-C7AB-B35E-F67FA60C4C3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4411"/>
          <a:stretch/>
        </p:blipFill>
        <p:spPr bwMode="auto">
          <a:xfrm>
            <a:off x="8010143" y="691641"/>
            <a:ext cx="3474720" cy="5297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292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2C49E-DB39-0125-F9A3-9462E63037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7B990-E052-EEFD-6927-29ECD8E5BDE1}"/>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5A9FE6BF-1176-F658-CA5F-3192490B3BA8}"/>
              </a:ext>
            </a:extLst>
          </p:cNvPr>
          <p:cNvSpPr>
            <a:spLocks noGrp="1"/>
          </p:cNvSpPr>
          <p:nvPr>
            <p:ph idx="1"/>
          </p:nvPr>
        </p:nvSpPr>
        <p:spPr>
          <a:xfrm>
            <a:off x="5705061" y="745435"/>
            <a:ext cx="4999382" cy="5128591"/>
          </a:xfrm>
        </p:spPr>
        <p:txBody>
          <a:bodyPr>
            <a:normAutofit/>
          </a:bodyPr>
          <a:lstStyle/>
          <a:p>
            <a:pPr algn="l"/>
            <a:r>
              <a:rPr lang="en-US" sz="4800" b="1" i="0" baseline="30000" dirty="0">
                <a:solidFill>
                  <a:srgbClr val="000000"/>
                </a:solidFill>
                <a:effectLst/>
                <a:latin typeface="system-ui"/>
              </a:rPr>
              <a:t>17 </a:t>
            </a:r>
            <a:r>
              <a:rPr lang="en-US" sz="4800" b="0" i="0" dirty="0">
                <a:solidFill>
                  <a:srgbClr val="000000"/>
                </a:solidFill>
                <a:effectLst/>
                <a:latin typeface="system-ui"/>
              </a:rPr>
              <a:t>And now, brethren, I wot that through ignorance ye did it, as did also your rulers.</a:t>
            </a:r>
          </a:p>
        </p:txBody>
      </p:sp>
      <p:sp>
        <p:nvSpPr>
          <p:cNvPr id="4" name="Title 1">
            <a:extLst>
              <a:ext uri="{FF2B5EF4-FFF2-40B4-BE49-F238E27FC236}">
                <a16:creationId xmlns:a16="http://schemas.microsoft.com/office/drawing/2014/main" id="{4AA00BAB-4171-E030-C474-2E069F74F0C1}"/>
              </a:ext>
            </a:extLst>
          </p:cNvPr>
          <p:cNvSpPr txBox="1">
            <a:spLocks/>
          </p:cNvSpPr>
          <p:nvPr/>
        </p:nvSpPr>
        <p:spPr>
          <a:xfrm>
            <a:off x="755374" y="5304011"/>
            <a:ext cx="2947482" cy="8086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Acts 3:17-19</a:t>
            </a:r>
          </a:p>
        </p:txBody>
      </p:sp>
      <p:pic>
        <p:nvPicPr>
          <p:cNvPr id="7" name="Picture 6">
            <a:extLst>
              <a:ext uri="{FF2B5EF4-FFF2-40B4-BE49-F238E27FC236}">
                <a16:creationId xmlns:a16="http://schemas.microsoft.com/office/drawing/2014/main" id="{5E263EA7-919D-6F73-E9AB-269F369B9C09}"/>
              </a:ext>
            </a:extLst>
          </p:cNvPr>
          <p:cNvPicPr>
            <a:picLocks noChangeAspect="1"/>
          </p:cNvPicPr>
          <p:nvPr/>
        </p:nvPicPr>
        <p:blipFill>
          <a:blip r:embed="rId2"/>
          <a:stretch>
            <a:fillRect/>
          </a:stretch>
        </p:blipFill>
        <p:spPr>
          <a:xfrm>
            <a:off x="252919" y="238539"/>
            <a:ext cx="4468167" cy="4468167"/>
          </a:xfrm>
          <a:prstGeom prst="rect">
            <a:avLst/>
          </a:prstGeom>
        </p:spPr>
      </p:pic>
    </p:spTree>
    <p:extLst>
      <p:ext uri="{BB962C8B-B14F-4D97-AF65-F5344CB8AC3E}">
        <p14:creationId xmlns:p14="http://schemas.microsoft.com/office/powerpoint/2010/main" val="1334042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DF674-0F8E-07B1-7A17-21654B0330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E6E65-DD9F-DB41-915A-CCB211CC4551}"/>
              </a:ext>
            </a:extLst>
          </p:cNvPr>
          <p:cNvSpPr>
            <a:spLocks noGrp="1"/>
          </p:cNvSpPr>
          <p:nvPr>
            <p:ph type="title"/>
          </p:nvPr>
        </p:nvSpPr>
        <p:spPr>
          <a:xfrm>
            <a:off x="252919" y="1123838"/>
            <a:ext cx="2947482" cy="1152224"/>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831256F4-F158-195B-A8DA-DABA265A4D29}"/>
              </a:ext>
            </a:extLst>
          </p:cNvPr>
          <p:cNvSpPr>
            <a:spLocks noGrp="1"/>
          </p:cNvSpPr>
          <p:nvPr>
            <p:ph type="body" idx="1"/>
          </p:nvPr>
        </p:nvSpPr>
        <p:spPr>
          <a:xfrm>
            <a:off x="4557025" y="1018135"/>
            <a:ext cx="3474720" cy="807720"/>
          </a:xfrm>
        </p:spPr>
        <p:txBody>
          <a:bodyPr>
            <a:normAutofit/>
          </a:bodyPr>
          <a:lstStyle/>
          <a:p>
            <a:r>
              <a:rPr lang="en-US" sz="4400" dirty="0"/>
              <a:t>Isaiah 40:3</a:t>
            </a:r>
          </a:p>
        </p:txBody>
      </p:sp>
      <p:sp>
        <p:nvSpPr>
          <p:cNvPr id="4" name="Content Placeholder 3">
            <a:extLst>
              <a:ext uri="{FF2B5EF4-FFF2-40B4-BE49-F238E27FC236}">
                <a16:creationId xmlns:a16="http://schemas.microsoft.com/office/drawing/2014/main" id="{BE4A6B5D-B783-8692-5473-DB29DE5A249B}"/>
              </a:ext>
            </a:extLst>
          </p:cNvPr>
          <p:cNvSpPr>
            <a:spLocks noGrp="1"/>
          </p:cNvSpPr>
          <p:nvPr>
            <p:ph sz="half" idx="2"/>
          </p:nvPr>
        </p:nvSpPr>
        <p:spPr>
          <a:xfrm>
            <a:off x="4557025" y="1964066"/>
            <a:ext cx="3474720" cy="4023360"/>
          </a:xfrm>
        </p:spPr>
        <p:txBody>
          <a:bodyPr>
            <a:normAutofit lnSpcReduction="10000"/>
          </a:bodyPr>
          <a:lstStyle/>
          <a:p>
            <a:pPr marL="0" indent="0">
              <a:buNone/>
            </a:pPr>
            <a:r>
              <a:rPr lang="en-US" sz="3600" b="1" i="0" baseline="30000" dirty="0">
                <a:solidFill>
                  <a:srgbClr val="000000"/>
                </a:solidFill>
                <a:effectLst/>
                <a:latin typeface="system-ui"/>
              </a:rPr>
              <a:t>3 </a:t>
            </a:r>
            <a:r>
              <a:rPr lang="en-US" sz="3600" b="0" i="0" dirty="0">
                <a:solidFill>
                  <a:srgbClr val="000000"/>
                </a:solidFill>
                <a:effectLst/>
                <a:latin typeface="system-ui"/>
              </a:rPr>
              <a:t>The voice of him that </a:t>
            </a:r>
            <a:r>
              <a:rPr lang="en-US" sz="3600" b="0" i="0" dirty="0" err="1">
                <a:solidFill>
                  <a:srgbClr val="000000"/>
                </a:solidFill>
                <a:effectLst/>
                <a:latin typeface="system-ui"/>
              </a:rPr>
              <a:t>crieth</a:t>
            </a:r>
            <a:r>
              <a:rPr lang="en-US" sz="3600" b="0" i="0" dirty="0">
                <a:solidFill>
                  <a:srgbClr val="000000"/>
                </a:solidFill>
                <a:effectLst/>
                <a:latin typeface="system-ui"/>
              </a:rPr>
              <a:t> in the wilderness, Prepare ye the way of the </a:t>
            </a:r>
            <a:r>
              <a:rPr lang="en-US" sz="3600" b="0" i="0" cap="small" dirty="0">
                <a:solidFill>
                  <a:srgbClr val="000000"/>
                </a:solidFill>
                <a:effectLst/>
                <a:latin typeface="system-ui"/>
              </a:rPr>
              <a:t>Lord</a:t>
            </a:r>
            <a:r>
              <a:rPr lang="en-US" sz="3600" b="0" i="0" dirty="0">
                <a:solidFill>
                  <a:srgbClr val="000000"/>
                </a:solidFill>
                <a:effectLst/>
                <a:latin typeface="system-ui"/>
              </a:rPr>
              <a:t>, make straight in the desert a highway for our God.</a:t>
            </a:r>
            <a:endParaRPr lang="en-US" sz="3600" dirty="0"/>
          </a:p>
        </p:txBody>
      </p:sp>
      <p:sp>
        <p:nvSpPr>
          <p:cNvPr id="5" name="Text Placeholder 4">
            <a:extLst>
              <a:ext uri="{FF2B5EF4-FFF2-40B4-BE49-F238E27FC236}">
                <a16:creationId xmlns:a16="http://schemas.microsoft.com/office/drawing/2014/main" id="{738CD835-88E8-370E-2793-FE64F0ECFB02}"/>
              </a:ext>
            </a:extLst>
          </p:cNvPr>
          <p:cNvSpPr>
            <a:spLocks noGrp="1"/>
          </p:cNvSpPr>
          <p:nvPr>
            <p:ph type="body" sz="quarter" idx="3"/>
          </p:nvPr>
        </p:nvSpPr>
        <p:spPr>
          <a:xfrm>
            <a:off x="8262411" y="1018135"/>
            <a:ext cx="3474720" cy="813171"/>
          </a:xfrm>
        </p:spPr>
        <p:txBody>
          <a:bodyPr>
            <a:normAutofit/>
          </a:bodyPr>
          <a:lstStyle/>
          <a:p>
            <a:r>
              <a:rPr lang="en-US" sz="4400" dirty="0"/>
              <a:t>John 1:23</a:t>
            </a:r>
          </a:p>
        </p:txBody>
      </p:sp>
      <p:sp>
        <p:nvSpPr>
          <p:cNvPr id="6" name="Content Placeholder 5">
            <a:extLst>
              <a:ext uri="{FF2B5EF4-FFF2-40B4-BE49-F238E27FC236}">
                <a16:creationId xmlns:a16="http://schemas.microsoft.com/office/drawing/2014/main" id="{2BB075CF-F93B-737A-6251-E903A97C63E3}"/>
              </a:ext>
            </a:extLst>
          </p:cNvPr>
          <p:cNvSpPr>
            <a:spLocks noGrp="1"/>
          </p:cNvSpPr>
          <p:nvPr>
            <p:ph sz="quarter" idx="4"/>
          </p:nvPr>
        </p:nvSpPr>
        <p:spPr>
          <a:xfrm>
            <a:off x="8262411" y="2010449"/>
            <a:ext cx="3474720" cy="4023360"/>
          </a:xfrm>
        </p:spPr>
        <p:txBody>
          <a:bodyPr>
            <a:normAutofit lnSpcReduction="10000"/>
          </a:bodyPr>
          <a:lstStyle/>
          <a:p>
            <a:pPr marL="0" indent="0">
              <a:buNone/>
            </a:pPr>
            <a:r>
              <a:rPr lang="en-US" sz="3600" b="1" i="0" baseline="30000" dirty="0">
                <a:solidFill>
                  <a:srgbClr val="000000"/>
                </a:solidFill>
                <a:effectLst/>
                <a:latin typeface="system-ui"/>
              </a:rPr>
              <a:t>23 </a:t>
            </a:r>
            <a:r>
              <a:rPr lang="en-US" sz="3600" b="0" i="0" dirty="0">
                <a:solidFill>
                  <a:srgbClr val="000000"/>
                </a:solidFill>
                <a:effectLst/>
                <a:latin typeface="system-ui"/>
              </a:rPr>
              <a:t>He said, I am the voice of one crying in the wilderness, Make straight the way of the Lord, as said the prophet Esaias.</a:t>
            </a:r>
            <a:endParaRPr lang="en-US" sz="3600" dirty="0"/>
          </a:p>
        </p:txBody>
      </p:sp>
      <p:pic>
        <p:nvPicPr>
          <p:cNvPr id="9" name="Picture 8">
            <a:extLst>
              <a:ext uri="{FF2B5EF4-FFF2-40B4-BE49-F238E27FC236}">
                <a16:creationId xmlns:a16="http://schemas.microsoft.com/office/drawing/2014/main" id="{1F992D82-4119-F5FE-C583-B434D72830EF}"/>
              </a:ext>
            </a:extLst>
          </p:cNvPr>
          <p:cNvPicPr>
            <a:picLocks noChangeAspect="1"/>
          </p:cNvPicPr>
          <p:nvPr/>
        </p:nvPicPr>
        <p:blipFill>
          <a:blip r:embed="rId2"/>
          <a:stretch>
            <a:fillRect/>
          </a:stretch>
        </p:blipFill>
        <p:spPr>
          <a:xfrm>
            <a:off x="176320" y="2276062"/>
            <a:ext cx="4297920" cy="4297920"/>
          </a:xfrm>
          <a:prstGeom prst="rect">
            <a:avLst/>
          </a:prstGeom>
        </p:spPr>
      </p:pic>
    </p:spTree>
    <p:extLst>
      <p:ext uri="{BB962C8B-B14F-4D97-AF65-F5344CB8AC3E}">
        <p14:creationId xmlns:p14="http://schemas.microsoft.com/office/powerpoint/2010/main" val="3684808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3A61D-9283-127F-4CB1-BA5DBD62992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94C31C6-6300-21A9-AF7F-60FC53AE0D8C}"/>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6D4DD903-B217-B75B-8282-0F3C35928820}"/>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Acts 3:18</a:t>
            </a:r>
          </a:p>
        </p:txBody>
      </p:sp>
      <p:sp>
        <p:nvSpPr>
          <p:cNvPr id="4" name="Content Placeholder 3">
            <a:extLst>
              <a:ext uri="{FF2B5EF4-FFF2-40B4-BE49-F238E27FC236}">
                <a16:creationId xmlns:a16="http://schemas.microsoft.com/office/drawing/2014/main" id="{AA9D0CF1-BBB5-9BA4-1902-E496DE3B4107}"/>
              </a:ext>
            </a:extLst>
          </p:cNvPr>
          <p:cNvSpPr>
            <a:spLocks noGrp="1"/>
          </p:cNvSpPr>
          <p:nvPr>
            <p:ph sz="half" idx="1"/>
          </p:nvPr>
        </p:nvSpPr>
        <p:spPr/>
        <p:txBody>
          <a:bodyPr>
            <a:normAutofit/>
          </a:bodyPr>
          <a:lstStyle/>
          <a:p>
            <a:pPr marL="0" indent="0" algn="ctr">
              <a:buNone/>
            </a:pPr>
            <a:r>
              <a:rPr lang="en-US" sz="4000" b="1" i="0" baseline="30000" dirty="0">
                <a:solidFill>
                  <a:srgbClr val="000000"/>
                </a:solidFill>
                <a:effectLst/>
                <a:latin typeface="system-ui"/>
              </a:rPr>
              <a:t>18 </a:t>
            </a:r>
            <a:r>
              <a:rPr lang="en-US" sz="4000" b="0" i="0" dirty="0">
                <a:solidFill>
                  <a:srgbClr val="000000"/>
                </a:solidFill>
                <a:effectLst/>
                <a:latin typeface="system-ui"/>
              </a:rPr>
              <a:t>But those things, which God before had shewed by the mouth of all his prophets, that Christ should suffer, he hath so fulfilled.</a:t>
            </a:r>
          </a:p>
        </p:txBody>
      </p:sp>
      <p:pic>
        <p:nvPicPr>
          <p:cNvPr id="26626" name="Picture 2" descr="Acts 3:18 - &quot;But those things, which God before had shewed by the mouth of all his prophets, that Christ should suffer, he hath so fulfilled.&quot;&#10;&#10;Generate a piece of digital artwork, representing the Bible verse Acts 3:18 - 'But those things, which God before had shewed by the mouth of all his prophets, that Christ should suffer, he hath so fulfilled.' The scene is infused with a spiritual atmosphere, featuring symbolic representations of prophets, and the trials and fulfillment by Christ.">
            <a:extLst>
              <a:ext uri="{FF2B5EF4-FFF2-40B4-BE49-F238E27FC236}">
                <a16:creationId xmlns:a16="http://schemas.microsoft.com/office/drawing/2014/main" id="{12006FF5-5CC5-5932-4321-CA3FEC4B1DD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139" r="17132"/>
          <a:stretch/>
        </p:blipFill>
        <p:spPr bwMode="auto">
          <a:xfrm>
            <a:off x="7732643" y="765191"/>
            <a:ext cx="3826566" cy="512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06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15C75-5948-24C2-FD68-4C0DE781352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9908750-19FC-2BF3-C03E-D51187C4CDF4}"/>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FA05568D-4580-71EF-7A62-28F65766D1E1}"/>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6000" b="1" dirty="0"/>
              <a:t>Acts 3:19</a:t>
            </a:r>
          </a:p>
        </p:txBody>
      </p:sp>
      <p:sp>
        <p:nvSpPr>
          <p:cNvPr id="4" name="Content Placeholder 3">
            <a:extLst>
              <a:ext uri="{FF2B5EF4-FFF2-40B4-BE49-F238E27FC236}">
                <a16:creationId xmlns:a16="http://schemas.microsoft.com/office/drawing/2014/main" id="{0A2278AC-81EA-4C36-6973-5CEBA2C5DB5F}"/>
              </a:ext>
            </a:extLst>
          </p:cNvPr>
          <p:cNvSpPr>
            <a:spLocks noGrp="1"/>
          </p:cNvSpPr>
          <p:nvPr>
            <p:ph sz="half" idx="1"/>
          </p:nvPr>
        </p:nvSpPr>
        <p:spPr/>
        <p:txBody>
          <a:bodyPr>
            <a:normAutofit fontScale="92500" lnSpcReduction="10000"/>
          </a:bodyPr>
          <a:lstStyle/>
          <a:p>
            <a:pPr marL="0" indent="0" algn="ctr">
              <a:buNone/>
            </a:pPr>
            <a:r>
              <a:rPr lang="en-US" sz="4000" b="1" i="0" baseline="30000" dirty="0">
                <a:solidFill>
                  <a:srgbClr val="000000"/>
                </a:solidFill>
                <a:effectLst/>
                <a:latin typeface="system-ui"/>
              </a:rPr>
              <a:t>19 </a:t>
            </a:r>
            <a:r>
              <a:rPr lang="en-US" sz="4000" b="0" i="0" dirty="0">
                <a:solidFill>
                  <a:srgbClr val="000000"/>
                </a:solidFill>
                <a:effectLst/>
                <a:latin typeface="system-ui"/>
              </a:rPr>
              <a:t>Repent ye therefore, and be converted, that your sins may be blotted out, when the times of refreshing shall come from the presence of the Lord.</a:t>
            </a:r>
          </a:p>
        </p:txBody>
      </p:sp>
      <p:pic>
        <p:nvPicPr>
          <p:cNvPr id="27650" name="Picture 2" descr="Acts 19:3 - &quot;And he said unto them, Unto what then were ye baptized? And they said, Unto John's baptism.&quot;">
            <a:extLst>
              <a:ext uri="{FF2B5EF4-FFF2-40B4-BE49-F238E27FC236}">
                <a16:creationId xmlns:a16="http://schemas.microsoft.com/office/drawing/2014/main" id="{41652DDF-7174-C689-F377-68D95EDE0A2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873"/>
          <a:stretch/>
        </p:blipFill>
        <p:spPr bwMode="auto">
          <a:xfrm>
            <a:off x="7692888" y="765191"/>
            <a:ext cx="3637722" cy="526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366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67001-FFDE-5BE4-9AC9-3EBDE3E995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AC2E2-6246-AA3E-7B35-B07AA7AB7CF1}"/>
              </a:ext>
            </a:extLst>
          </p:cNvPr>
          <p:cNvSpPr>
            <a:spLocks noGrp="1"/>
          </p:cNvSpPr>
          <p:nvPr>
            <p:ph type="title"/>
          </p:nvPr>
        </p:nvSpPr>
        <p:spPr>
          <a:xfrm>
            <a:off x="252919" y="4452730"/>
            <a:ext cx="2947482" cy="974116"/>
          </a:xfrm>
        </p:spPr>
        <p:txBody>
          <a:bodyPr>
            <a:normAutofit fontScale="90000"/>
          </a:bodyPr>
          <a:lstStyle/>
          <a:p>
            <a:r>
              <a:rPr lang="en-US" sz="4000" b="1" dirty="0"/>
              <a:t>… in your ears</a:t>
            </a:r>
          </a:p>
        </p:txBody>
      </p:sp>
      <p:sp>
        <p:nvSpPr>
          <p:cNvPr id="3" name="Content Placeholder 2">
            <a:extLst>
              <a:ext uri="{FF2B5EF4-FFF2-40B4-BE49-F238E27FC236}">
                <a16:creationId xmlns:a16="http://schemas.microsoft.com/office/drawing/2014/main" id="{437F8184-45C0-B406-0B0A-4F1DB567C87B}"/>
              </a:ext>
            </a:extLst>
          </p:cNvPr>
          <p:cNvSpPr>
            <a:spLocks noGrp="1"/>
          </p:cNvSpPr>
          <p:nvPr>
            <p:ph idx="1"/>
          </p:nvPr>
        </p:nvSpPr>
        <p:spPr>
          <a:xfrm>
            <a:off x="5804453" y="974036"/>
            <a:ext cx="4919870" cy="4820478"/>
          </a:xfrm>
        </p:spPr>
        <p:txBody>
          <a:bodyPr>
            <a:normAutofit lnSpcReduction="10000"/>
          </a:bodyPr>
          <a:lstStyle/>
          <a:p>
            <a:pPr algn="l"/>
            <a:r>
              <a:rPr lang="en-US" sz="4400" b="1" i="0" baseline="30000" dirty="0">
                <a:solidFill>
                  <a:srgbClr val="000000"/>
                </a:solidFill>
                <a:effectLst/>
                <a:latin typeface="system-ui"/>
              </a:rPr>
              <a:t>26 </a:t>
            </a:r>
            <a:r>
              <a:rPr lang="en-US" sz="4400" b="0" i="0" dirty="0">
                <a:solidFill>
                  <a:srgbClr val="000000"/>
                </a:solidFill>
                <a:effectLst/>
                <a:latin typeface="system-ui"/>
              </a:rPr>
              <a:t>Men and brethren, children of the stock of Abraham, and whosoever among you </a:t>
            </a:r>
            <a:r>
              <a:rPr lang="en-US" sz="4400" b="0" i="0" dirty="0" err="1">
                <a:solidFill>
                  <a:srgbClr val="000000"/>
                </a:solidFill>
                <a:effectLst/>
                <a:latin typeface="system-ui"/>
              </a:rPr>
              <a:t>feareth</a:t>
            </a:r>
            <a:r>
              <a:rPr lang="en-US" sz="4400" b="0" i="0" dirty="0">
                <a:solidFill>
                  <a:srgbClr val="000000"/>
                </a:solidFill>
                <a:effectLst/>
                <a:latin typeface="system-ui"/>
              </a:rPr>
              <a:t> God, to you is the word of this salvation sent</a:t>
            </a:r>
            <a:r>
              <a:rPr lang="en-US" sz="2800" b="0" i="0" dirty="0">
                <a:solidFill>
                  <a:srgbClr val="000000"/>
                </a:solidFill>
                <a:effectLst/>
                <a:latin typeface="system-ui"/>
              </a:rPr>
              <a:t>.</a:t>
            </a:r>
          </a:p>
        </p:txBody>
      </p:sp>
      <p:sp>
        <p:nvSpPr>
          <p:cNvPr id="4" name="Title 1">
            <a:extLst>
              <a:ext uri="{FF2B5EF4-FFF2-40B4-BE49-F238E27FC236}">
                <a16:creationId xmlns:a16="http://schemas.microsoft.com/office/drawing/2014/main" id="{F4B39F89-BED5-5AF4-228E-E70C9B56FBAD}"/>
              </a:ext>
            </a:extLst>
          </p:cNvPr>
          <p:cNvSpPr txBox="1">
            <a:spLocks/>
          </p:cNvSpPr>
          <p:nvPr/>
        </p:nvSpPr>
        <p:spPr>
          <a:xfrm>
            <a:off x="566530" y="5304011"/>
            <a:ext cx="3136326" cy="8086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000" b="1" dirty="0"/>
              <a:t>Acts 13:26-30</a:t>
            </a:r>
          </a:p>
        </p:txBody>
      </p:sp>
      <p:pic>
        <p:nvPicPr>
          <p:cNvPr id="6" name="Picture 5">
            <a:extLst>
              <a:ext uri="{FF2B5EF4-FFF2-40B4-BE49-F238E27FC236}">
                <a16:creationId xmlns:a16="http://schemas.microsoft.com/office/drawing/2014/main" id="{56F97096-CA0E-EDEC-0088-ED7925E74ABA}"/>
              </a:ext>
            </a:extLst>
          </p:cNvPr>
          <p:cNvPicPr>
            <a:picLocks noChangeAspect="1"/>
          </p:cNvPicPr>
          <p:nvPr/>
        </p:nvPicPr>
        <p:blipFill>
          <a:blip r:embed="rId2"/>
          <a:stretch>
            <a:fillRect/>
          </a:stretch>
        </p:blipFill>
        <p:spPr>
          <a:xfrm>
            <a:off x="252919" y="222055"/>
            <a:ext cx="4396115" cy="4396115"/>
          </a:xfrm>
          <a:prstGeom prst="rect">
            <a:avLst/>
          </a:prstGeom>
        </p:spPr>
      </p:pic>
    </p:spTree>
    <p:extLst>
      <p:ext uri="{BB962C8B-B14F-4D97-AF65-F5344CB8AC3E}">
        <p14:creationId xmlns:p14="http://schemas.microsoft.com/office/powerpoint/2010/main" val="3876026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450F0-6248-0267-9CCE-77F62B79555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2ED1C4A-B646-E01E-38FA-61064241041C}"/>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8600E7C9-76D1-0C5B-A340-8D3BB05876E0}"/>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Acts 13:27</a:t>
            </a:r>
          </a:p>
        </p:txBody>
      </p:sp>
      <p:sp>
        <p:nvSpPr>
          <p:cNvPr id="4" name="Content Placeholder 3">
            <a:extLst>
              <a:ext uri="{FF2B5EF4-FFF2-40B4-BE49-F238E27FC236}">
                <a16:creationId xmlns:a16="http://schemas.microsoft.com/office/drawing/2014/main" id="{3C620409-160E-7BAE-6467-93342D1DF63C}"/>
              </a:ext>
            </a:extLst>
          </p:cNvPr>
          <p:cNvSpPr>
            <a:spLocks noGrp="1"/>
          </p:cNvSpPr>
          <p:nvPr>
            <p:ph sz="half" idx="1"/>
          </p:nvPr>
        </p:nvSpPr>
        <p:spPr/>
        <p:txBody>
          <a:bodyPr>
            <a:normAutofit fontScale="85000" lnSpcReduction="20000"/>
          </a:bodyPr>
          <a:lstStyle/>
          <a:p>
            <a:pPr marL="0" indent="0" algn="ctr">
              <a:buNone/>
            </a:pPr>
            <a:r>
              <a:rPr lang="en-US" sz="4000" b="1" i="0" baseline="30000" dirty="0">
                <a:solidFill>
                  <a:srgbClr val="000000"/>
                </a:solidFill>
                <a:effectLst/>
                <a:latin typeface="system-ui"/>
              </a:rPr>
              <a:t>27 </a:t>
            </a:r>
            <a:r>
              <a:rPr lang="en-US" sz="4000" b="0" i="0" dirty="0">
                <a:solidFill>
                  <a:srgbClr val="000000"/>
                </a:solidFill>
                <a:effectLst/>
                <a:latin typeface="system-ui"/>
              </a:rPr>
              <a:t>For they that dwell at Jerusalem, and their rulers, because they knew him not, nor yet the voices of the prophets which are read every sabbath day, they have fulfilled them in condemning him.</a:t>
            </a:r>
          </a:p>
        </p:txBody>
      </p:sp>
      <p:pic>
        <p:nvPicPr>
          <p:cNvPr id="28674" name="Picture 2" descr="Acts 13:49 - &quot;And the word of the Lord was published throughout all the region.&quot;">
            <a:extLst>
              <a:ext uri="{FF2B5EF4-FFF2-40B4-BE49-F238E27FC236}">
                <a16:creationId xmlns:a16="http://schemas.microsoft.com/office/drawing/2014/main" id="{68691CEE-F54E-C8E8-16BC-B3E33331B9A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796" r="15637"/>
          <a:stretch/>
        </p:blipFill>
        <p:spPr bwMode="auto">
          <a:xfrm>
            <a:off x="8010143" y="617738"/>
            <a:ext cx="3474720" cy="538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926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D1BBC-0166-7756-4B52-C26D1F70BAB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57627B1-8774-E23C-823A-FF9841C4C944}"/>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819C61AE-5C59-944F-23CC-DDF7497E5983}"/>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Acts 13:28</a:t>
            </a:r>
          </a:p>
        </p:txBody>
      </p:sp>
      <p:sp>
        <p:nvSpPr>
          <p:cNvPr id="4" name="Content Placeholder 3">
            <a:extLst>
              <a:ext uri="{FF2B5EF4-FFF2-40B4-BE49-F238E27FC236}">
                <a16:creationId xmlns:a16="http://schemas.microsoft.com/office/drawing/2014/main" id="{C7DD139E-9018-267E-43FF-55D6373E1E11}"/>
              </a:ext>
            </a:extLst>
          </p:cNvPr>
          <p:cNvSpPr>
            <a:spLocks noGrp="1"/>
          </p:cNvSpPr>
          <p:nvPr>
            <p:ph sz="half" idx="1"/>
          </p:nvPr>
        </p:nvSpPr>
        <p:spPr/>
        <p:txBody>
          <a:bodyPr>
            <a:normAutofit/>
          </a:bodyPr>
          <a:lstStyle/>
          <a:p>
            <a:pPr marL="0" indent="0" algn="ctr">
              <a:buNone/>
            </a:pPr>
            <a:r>
              <a:rPr lang="en-US" sz="4000" b="1" i="0" baseline="30000" dirty="0">
                <a:solidFill>
                  <a:srgbClr val="000000"/>
                </a:solidFill>
                <a:effectLst/>
                <a:latin typeface="system-ui"/>
              </a:rPr>
              <a:t>28 </a:t>
            </a:r>
            <a:r>
              <a:rPr lang="en-US" sz="4000" b="0" i="0" dirty="0">
                <a:solidFill>
                  <a:srgbClr val="000000"/>
                </a:solidFill>
                <a:effectLst/>
                <a:latin typeface="system-ui"/>
              </a:rPr>
              <a:t>And though they found no cause of death in him, yet desired they Pilate that he should be slain.</a:t>
            </a:r>
          </a:p>
        </p:txBody>
      </p:sp>
      <p:pic>
        <p:nvPicPr>
          <p:cNvPr id="29702" name="Picture 6" descr="Jesus and Pilate before the mob - The Armenite - The Armenite">
            <a:extLst>
              <a:ext uri="{FF2B5EF4-FFF2-40B4-BE49-F238E27FC236}">
                <a16:creationId xmlns:a16="http://schemas.microsoft.com/office/drawing/2014/main" id="{C6909699-AC02-5162-F925-333A8958264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709" r="31541"/>
          <a:stretch/>
        </p:blipFill>
        <p:spPr bwMode="auto">
          <a:xfrm>
            <a:off x="7623314" y="515862"/>
            <a:ext cx="3922644" cy="547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508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0448F-8F11-D1A4-886C-3F1C2E12D8C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AA5444B-BDB5-2841-092B-0B11A2CA74F2}"/>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AEE44B12-4A70-8576-766F-ABA5B814C511}"/>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Acts 13:29</a:t>
            </a:r>
          </a:p>
        </p:txBody>
      </p:sp>
      <p:sp>
        <p:nvSpPr>
          <p:cNvPr id="4" name="Content Placeholder 3">
            <a:extLst>
              <a:ext uri="{FF2B5EF4-FFF2-40B4-BE49-F238E27FC236}">
                <a16:creationId xmlns:a16="http://schemas.microsoft.com/office/drawing/2014/main" id="{714C31D5-6133-1F42-6C2D-049F8942DBBB}"/>
              </a:ext>
            </a:extLst>
          </p:cNvPr>
          <p:cNvSpPr>
            <a:spLocks noGrp="1"/>
          </p:cNvSpPr>
          <p:nvPr>
            <p:ph sz="half" idx="1"/>
          </p:nvPr>
        </p:nvSpPr>
        <p:spPr/>
        <p:txBody>
          <a:bodyPr>
            <a:normAutofit/>
          </a:bodyPr>
          <a:lstStyle/>
          <a:p>
            <a:pPr marL="0" indent="0" algn="ctr">
              <a:buNone/>
            </a:pPr>
            <a:r>
              <a:rPr lang="en-US" sz="4000" b="1" i="0" baseline="30000" dirty="0">
                <a:solidFill>
                  <a:srgbClr val="000000"/>
                </a:solidFill>
                <a:effectLst/>
                <a:latin typeface="system-ui"/>
              </a:rPr>
              <a:t>29 </a:t>
            </a:r>
            <a:r>
              <a:rPr lang="en-US" sz="4000" b="0" i="0" dirty="0">
                <a:solidFill>
                  <a:srgbClr val="000000"/>
                </a:solidFill>
                <a:effectLst/>
                <a:latin typeface="system-ui"/>
              </a:rPr>
              <a:t>And when they had fulfilled all that was written of him, they took him down from the tree, and laid him in a </a:t>
            </a:r>
            <a:r>
              <a:rPr lang="en-US" sz="4000" b="0" i="0" dirty="0" err="1">
                <a:solidFill>
                  <a:srgbClr val="000000"/>
                </a:solidFill>
                <a:effectLst/>
                <a:latin typeface="system-ui"/>
              </a:rPr>
              <a:t>sepulchre</a:t>
            </a:r>
            <a:r>
              <a:rPr lang="en-US" sz="4000" b="0" i="0" dirty="0">
                <a:solidFill>
                  <a:srgbClr val="000000"/>
                </a:solidFill>
                <a:effectLst/>
                <a:latin typeface="system-ui"/>
              </a:rPr>
              <a:t>.</a:t>
            </a:r>
          </a:p>
        </p:txBody>
      </p:sp>
      <p:pic>
        <p:nvPicPr>
          <p:cNvPr id="30722" name="Picture 2" descr="Christ Taken Down From Cross">
            <a:extLst>
              <a:ext uri="{FF2B5EF4-FFF2-40B4-BE49-F238E27FC236}">
                <a16:creationId xmlns:a16="http://schemas.microsoft.com/office/drawing/2014/main" id="{2428218F-80B6-F707-1B0C-0ABEA415447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58685" y="896973"/>
            <a:ext cx="4020071" cy="488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396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C775A-CF76-5D20-030E-4DD36CC8FDC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EEDE59E-7688-86B8-396C-3CE79B440120}"/>
              </a:ext>
            </a:extLst>
          </p:cNvPr>
          <p:cNvSpPr>
            <a:spLocks noGrp="1"/>
          </p:cNvSpPr>
          <p:nvPr>
            <p:ph type="title"/>
          </p:nvPr>
        </p:nvSpPr>
        <p:spPr>
          <a:xfrm>
            <a:off x="252919" y="3707296"/>
            <a:ext cx="2947482" cy="2077278"/>
          </a:xfrm>
        </p:spPr>
        <p:txBody>
          <a:bodyPr>
            <a:normAutofit/>
          </a:bodyPr>
          <a:lstStyle/>
          <a:p>
            <a:pPr algn="r"/>
            <a:r>
              <a:rPr lang="en-US" sz="4000" b="1" dirty="0"/>
              <a:t>… in </a:t>
            </a:r>
            <a:br>
              <a:rPr lang="en-US" sz="4000" b="1" dirty="0"/>
            </a:br>
            <a:r>
              <a:rPr lang="en-US" sz="4000" b="1" dirty="0"/>
              <a:t>your </a:t>
            </a:r>
            <a:br>
              <a:rPr lang="en-US" sz="4000" b="1" dirty="0"/>
            </a:br>
            <a:r>
              <a:rPr lang="en-US" sz="4000" b="1" dirty="0"/>
              <a:t>ears</a:t>
            </a:r>
          </a:p>
        </p:txBody>
      </p:sp>
      <p:sp>
        <p:nvSpPr>
          <p:cNvPr id="6" name="Title 1">
            <a:extLst>
              <a:ext uri="{FF2B5EF4-FFF2-40B4-BE49-F238E27FC236}">
                <a16:creationId xmlns:a16="http://schemas.microsoft.com/office/drawing/2014/main" id="{14A56F3F-10B5-80D8-F8CA-6572A82A415D}"/>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Acts 13:30</a:t>
            </a:r>
          </a:p>
        </p:txBody>
      </p:sp>
      <p:sp>
        <p:nvSpPr>
          <p:cNvPr id="4" name="Content Placeholder 3">
            <a:extLst>
              <a:ext uri="{FF2B5EF4-FFF2-40B4-BE49-F238E27FC236}">
                <a16:creationId xmlns:a16="http://schemas.microsoft.com/office/drawing/2014/main" id="{AC27332C-A6C4-9EC5-C662-08F8960EBE46}"/>
              </a:ext>
            </a:extLst>
          </p:cNvPr>
          <p:cNvSpPr>
            <a:spLocks noGrp="1"/>
          </p:cNvSpPr>
          <p:nvPr>
            <p:ph sz="half" idx="1"/>
          </p:nvPr>
        </p:nvSpPr>
        <p:spPr/>
        <p:txBody>
          <a:bodyPr>
            <a:normAutofit/>
          </a:bodyPr>
          <a:lstStyle/>
          <a:p>
            <a:pPr marL="0" indent="0" algn="ctr">
              <a:buNone/>
            </a:pPr>
            <a:r>
              <a:rPr lang="en-US" sz="5400" b="1" i="0" baseline="30000" dirty="0">
                <a:solidFill>
                  <a:srgbClr val="000000"/>
                </a:solidFill>
                <a:effectLst/>
                <a:latin typeface="system-ui"/>
              </a:rPr>
              <a:t>30 </a:t>
            </a:r>
            <a:r>
              <a:rPr lang="en-US" sz="5400" b="0" i="0" dirty="0">
                <a:solidFill>
                  <a:srgbClr val="000000"/>
                </a:solidFill>
                <a:effectLst/>
                <a:latin typeface="system-ui"/>
              </a:rPr>
              <a:t>But God raised him from the dead:</a:t>
            </a:r>
          </a:p>
        </p:txBody>
      </p:sp>
      <p:pic>
        <p:nvPicPr>
          <p:cNvPr id="31746" name="Picture 2" descr="Does Jesus' Resurrection really matter? - The Bishop's Bulletin">
            <a:extLst>
              <a:ext uri="{FF2B5EF4-FFF2-40B4-BE49-F238E27FC236}">
                <a16:creationId xmlns:a16="http://schemas.microsoft.com/office/drawing/2014/main" id="{04EEA91F-A601-231E-EE35-EF9C756D85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465" r="26008"/>
          <a:stretch/>
        </p:blipFill>
        <p:spPr bwMode="auto">
          <a:xfrm>
            <a:off x="7842968" y="745374"/>
            <a:ext cx="3687417" cy="5367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759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705D9-056C-BD64-EE86-CD98DDABA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1632F8-6874-601A-E4AA-6FF66766955C}"/>
              </a:ext>
            </a:extLst>
          </p:cNvPr>
          <p:cNvSpPr>
            <a:spLocks noGrp="1"/>
          </p:cNvSpPr>
          <p:nvPr>
            <p:ph type="title"/>
          </p:nvPr>
        </p:nvSpPr>
        <p:spPr>
          <a:xfrm>
            <a:off x="256032" y="954157"/>
            <a:ext cx="2984125" cy="1073425"/>
          </a:xfrm>
        </p:spPr>
        <p:txBody>
          <a:bodyPr>
            <a:normAutofit fontScale="90000"/>
          </a:bodyPr>
          <a:lstStyle/>
          <a:p>
            <a:r>
              <a:rPr lang="en-US" sz="4000" b="1" dirty="0"/>
              <a:t>Discernment:</a:t>
            </a:r>
            <a:br>
              <a:rPr lang="en-US" sz="4000" b="1" dirty="0"/>
            </a:br>
            <a:r>
              <a:rPr lang="en-US" sz="4000" b="1" dirty="0"/>
              <a:t>John 8:12-30</a:t>
            </a:r>
          </a:p>
        </p:txBody>
      </p:sp>
      <p:sp>
        <p:nvSpPr>
          <p:cNvPr id="4" name="Text Placeholder 3">
            <a:extLst>
              <a:ext uri="{FF2B5EF4-FFF2-40B4-BE49-F238E27FC236}">
                <a16:creationId xmlns:a16="http://schemas.microsoft.com/office/drawing/2014/main" id="{8B899414-A697-DB73-3B9B-87F9542C5ABA}"/>
              </a:ext>
            </a:extLst>
          </p:cNvPr>
          <p:cNvSpPr>
            <a:spLocks noGrp="1"/>
          </p:cNvSpPr>
          <p:nvPr>
            <p:ph type="body" sz="half" idx="2"/>
          </p:nvPr>
        </p:nvSpPr>
        <p:spPr>
          <a:xfrm>
            <a:off x="256032" y="2653748"/>
            <a:ext cx="2834640" cy="3161836"/>
          </a:xfrm>
        </p:spPr>
        <p:txBody>
          <a:bodyPr>
            <a:normAutofit lnSpcReduction="10000"/>
          </a:bodyPr>
          <a:lstStyle/>
          <a:p>
            <a:r>
              <a:rPr lang="en-US" sz="3600" dirty="0"/>
              <a:t>Jesus confronts the Pharisees about their failure of discernment.</a:t>
            </a:r>
          </a:p>
        </p:txBody>
      </p:sp>
      <p:pic>
        <p:nvPicPr>
          <p:cNvPr id="5" name="Picture Placeholder 4">
            <a:extLst>
              <a:ext uri="{FF2B5EF4-FFF2-40B4-BE49-F238E27FC236}">
                <a16:creationId xmlns:a16="http://schemas.microsoft.com/office/drawing/2014/main" id="{EBF83B4F-06A5-408E-C6FD-ED974CEC9F10}"/>
              </a:ext>
            </a:extLst>
          </p:cNvPr>
          <p:cNvPicPr>
            <a:picLocks noGrp="1" noChangeAspect="1"/>
          </p:cNvPicPr>
          <p:nvPr>
            <p:ph type="pic" idx="1"/>
          </p:nvPr>
        </p:nvPicPr>
        <p:blipFill>
          <a:blip r:embed="rId2"/>
          <a:srcRect t="17156" b="17156"/>
          <a:stretch>
            <a:fillRect/>
          </a:stretch>
        </p:blipFill>
        <p:spPr>
          <a:prstGeom prst="rect">
            <a:avLst/>
          </a:prstGeom>
        </p:spPr>
      </p:pic>
    </p:spTree>
    <p:extLst>
      <p:ext uri="{BB962C8B-B14F-4D97-AF65-F5344CB8AC3E}">
        <p14:creationId xmlns:p14="http://schemas.microsoft.com/office/powerpoint/2010/main" val="2134624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B04F-1554-FB3C-BECC-E0CEF7650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CC80C7-CB4D-5851-D77A-02EEAD74C343}"/>
              </a:ext>
            </a:extLst>
          </p:cNvPr>
          <p:cNvSpPr>
            <a:spLocks noGrp="1"/>
          </p:cNvSpPr>
          <p:nvPr>
            <p:ph type="title"/>
          </p:nvPr>
        </p:nvSpPr>
        <p:spPr>
          <a:xfrm>
            <a:off x="0" y="894523"/>
            <a:ext cx="3237492" cy="1451112"/>
          </a:xfrm>
        </p:spPr>
        <p:txBody>
          <a:bodyPr>
            <a:normAutofit/>
          </a:bodyPr>
          <a:lstStyle/>
          <a:p>
            <a:r>
              <a:rPr lang="en-US" sz="4000" b="1" dirty="0"/>
              <a:t>Discernment:</a:t>
            </a:r>
            <a:br>
              <a:rPr lang="en-US" sz="4000" b="1" dirty="0"/>
            </a:br>
            <a:r>
              <a:rPr lang="en-US" sz="4000" b="1" dirty="0"/>
              <a:t>John 8:12</a:t>
            </a:r>
          </a:p>
        </p:txBody>
      </p:sp>
      <p:sp>
        <p:nvSpPr>
          <p:cNvPr id="3" name="Content Placeholder 2">
            <a:extLst>
              <a:ext uri="{FF2B5EF4-FFF2-40B4-BE49-F238E27FC236}">
                <a16:creationId xmlns:a16="http://schemas.microsoft.com/office/drawing/2014/main" id="{F1D8181F-646D-A8DE-1513-FC5F40831C8D}"/>
              </a:ext>
            </a:extLst>
          </p:cNvPr>
          <p:cNvSpPr>
            <a:spLocks noGrp="1"/>
          </p:cNvSpPr>
          <p:nvPr>
            <p:ph idx="1"/>
          </p:nvPr>
        </p:nvSpPr>
        <p:spPr>
          <a:xfrm>
            <a:off x="6473676" y="805070"/>
            <a:ext cx="5125289" cy="5188225"/>
          </a:xfrm>
        </p:spPr>
        <p:txBody>
          <a:bodyPr>
            <a:normAutofit/>
          </a:bodyPr>
          <a:lstStyle/>
          <a:p>
            <a:pPr marL="0" indent="0" algn="l">
              <a:buNone/>
            </a:pPr>
            <a:r>
              <a:rPr lang="en-US" sz="4400" b="1" i="0" baseline="30000" dirty="0">
                <a:solidFill>
                  <a:srgbClr val="000000"/>
                </a:solidFill>
                <a:effectLst/>
                <a:latin typeface="system-ui"/>
              </a:rPr>
              <a:t>12 </a:t>
            </a:r>
            <a:r>
              <a:rPr lang="en-US" sz="4400" b="0" i="0" dirty="0">
                <a:solidFill>
                  <a:srgbClr val="000000"/>
                </a:solidFill>
                <a:effectLst/>
                <a:latin typeface="system-ui"/>
              </a:rPr>
              <a:t>Then </a:t>
            </a:r>
            <a:r>
              <a:rPr lang="en-US" sz="4400" b="0" i="0" dirty="0" err="1">
                <a:solidFill>
                  <a:srgbClr val="000000"/>
                </a:solidFill>
                <a:effectLst/>
                <a:latin typeface="system-ui"/>
              </a:rPr>
              <a:t>spake</a:t>
            </a:r>
            <a:r>
              <a:rPr lang="en-US" sz="4400" b="0" i="0" dirty="0">
                <a:solidFill>
                  <a:srgbClr val="000000"/>
                </a:solidFill>
                <a:effectLst/>
                <a:latin typeface="system-ui"/>
              </a:rPr>
              <a:t> Jesus again unto them, saying, I am the light of the world: he that </a:t>
            </a:r>
            <a:r>
              <a:rPr lang="en-US" sz="4400" b="0" i="0" dirty="0" err="1">
                <a:solidFill>
                  <a:srgbClr val="000000"/>
                </a:solidFill>
                <a:effectLst/>
                <a:latin typeface="system-ui"/>
              </a:rPr>
              <a:t>followeth</a:t>
            </a:r>
            <a:r>
              <a:rPr lang="en-US" sz="4400" b="0" i="0" dirty="0">
                <a:solidFill>
                  <a:srgbClr val="000000"/>
                </a:solidFill>
                <a:effectLst/>
                <a:latin typeface="system-ui"/>
              </a:rPr>
              <a:t> me shall not walk in darkness, but shall have the light of life.</a:t>
            </a:r>
            <a:endParaRPr lang="en-US" sz="3200" b="0" i="0" dirty="0">
              <a:solidFill>
                <a:srgbClr val="000000"/>
              </a:solidFill>
              <a:effectLst/>
              <a:latin typeface="system-ui"/>
            </a:endParaRPr>
          </a:p>
        </p:txBody>
      </p:sp>
      <p:sp>
        <p:nvSpPr>
          <p:cNvPr id="5" name="Rectangle 4">
            <a:extLst>
              <a:ext uri="{FF2B5EF4-FFF2-40B4-BE49-F238E27FC236}">
                <a16:creationId xmlns:a16="http://schemas.microsoft.com/office/drawing/2014/main" id="{DF2F270F-8EAB-CC77-B679-7A9EA2FFE1BB}"/>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2770" name="Picture 2" descr="Jesus spoke out saying, ‘I am the light of the world! The one who follows Me will never walk in darkness, but will have the light of life.’ – Slide 2">
            <a:extLst>
              <a:ext uri="{FF2B5EF4-FFF2-40B4-BE49-F238E27FC236}">
                <a16:creationId xmlns:a16="http://schemas.microsoft.com/office/drawing/2014/main" id="{5CAA56E4-2E06-A59E-79C5-915F919CDB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558" y="2236304"/>
            <a:ext cx="5751442" cy="4313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307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64DD1-CD06-9BD0-38A8-FD9AECADEE56}"/>
              </a:ext>
            </a:extLst>
          </p:cNvPr>
          <p:cNvSpPr>
            <a:spLocks noGrp="1"/>
          </p:cNvSpPr>
          <p:nvPr>
            <p:ph type="title"/>
          </p:nvPr>
        </p:nvSpPr>
        <p:spPr/>
        <p:txBody>
          <a:bodyPr>
            <a:normAutofit/>
          </a:bodyPr>
          <a:lstStyle/>
          <a:p>
            <a:r>
              <a:rPr lang="en-US" sz="3600" b="1" dirty="0"/>
              <a:t>Discernment:</a:t>
            </a:r>
          </a:p>
        </p:txBody>
      </p:sp>
      <p:sp>
        <p:nvSpPr>
          <p:cNvPr id="3" name="Content Placeholder 2">
            <a:extLst>
              <a:ext uri="{FF2B5EF4-FFF2-40B4-BE49-F238E27FC236}">
                <a16:creationId xmlns:a16="http://schemas.microsoft.com/office/drawing/2014/main" id="{21956350-1340-F0D3-AB92-D9CC8E98848F}"/>
              </a:ext>
            </a:extLst>
          </p:cNvPr>
          <p:cNvSpPr>
            <a:spLocks noGrp="1"/>
          </p:cNvSpPr>
          <p:nvPr>
            <p:ph idx="1"/>
          </p:nvPr>
        </p:nvSpPr>
        <p:spPr/>
        <p:txBody>
          <a:bodyPr>
            <a:noAutofit/>
          </a:bodyPr>
          <a:lstStyle/>
          <a:p>
            <a:pPr marL="0" indent="0">
              <a:buNone/>
            </a:pPr>
            <a:r>
              <a:rPr lang="en-US" sz="3000" dirty="0"/>
              <a:t>In one of their commentaries on the book of Exodus the Jews represent the words of the Torah (Law) as illuminating the one who engaged in their study. Concerning the one not engaged in their study or ignorant of them the comment says:“ He stumbles against a stone; he then strikes a gutter, falls into it, and knocks his face on the ground — and all because he has no lamp in his hand. It is the same with the ordinary individual who has no Torah in him; he strikes against sin, stumbles, and dies” (Midrash Rabbah, on Ex. 27:20, Soncino ed., p. 439).</a:t>
            </a:r>
          </a:p>
        </p:txBody>
      </p:sp>
      <p:sp>
        <p:nvSpPr>
          <p:cNvPr id="4" name="Text Placeholder 3">
            <a:extLst>
              <a:ext uri="{FF2B5EF4-FFF2-40B4-BE49-F238E27FC236}">
                <a16:creationId xmlns:a16="http://schemas.microsoft.com/office/drawing/2014/main" id="{BDBC4A3F-4899-AFCA-5D6F-6F63CC41C5B7}"/>
              </a:ext>
            </a:extLst>
          </p:cNvPr>
          <p:cNvSpPr>
            <a:spLocks noGrp="1"/>
          </p:cNvSpPr>
          <p:nvPr>
            <p:ph type="body" sz="half" idx="2"/>
          </p:nvPr>
        </p:nvSpPr>
        <p:spPr/>
        <p:txBody>
          <a:bodyPr>
            <a:normAutofit/>
          </a:bodyPr>
          <a:lstStyle/>
          <a:p>
            <a:r>
              <a:rPr lang="en-US" sz="4400" dirty="0"/>
              <a:t>Light</a:t>
            </a:r>
          </a:p>
          <a:p>
            <a:endParaRPr lang="en-US" sz="4400" dirty="0"/>
          </a:p>
          <a:p>
            <a:r>
              <a:rPr lang="en-US" sz="3200" dirty="0"/>
              <a:t>(SDABC)</a:t>
            </a:r>
          </a:p>
        </p:txBody>
      </p:sp>
    </p:spTree>
    <p:extLst>
      <p:ext uri="{BB962C8B-B14F-4D97-AF65-F5344CB8AC3E}">
        <p14:creationId xmlns:p14="http://schemas.microsoft.com/office/powerpoint/2010/main" val="1419678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608A4-1D2E-9C94-7B87-8CD6E4433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8DBF94-D1BD-99BC-E094-DDC70AD4B435}"/>
              </a:ext>
            </a:extLst>
          </p:cNvPr>
          <p:cNvSpPr>
            <a:spLocks noGrp="1"/>
          </p:cNvSpPr>
          <p:nvPr>
            <p:ph type="title"/>
          </p:nvPr>
        </p:nvSpPr>
        <p:spPr>
          <a:xfrm>
            <a:off x="252919" y="1123837"/>
            <a:ext cx="2947482" cy="1211859"/>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0655211F-E7FF-13FD-9944-D0CC74593B2B}"/>
              </a:ext>
            </a:extLst>
          </p:cNvPr>
          <p:cNvSpPr>
            <a:spLocks noGrp="1"/>
          </p:cNvSpPr>
          <p:nvPr>
            <p:ph type="body" idx="1"/>
          </p:nvPr>
        </p:nvSpPr>
        <p:spPr>
          <a:xfrm>
            <a:off x="4519075" y="1085634"/>
            <a:ext cx="3474720" cy="807720"/>
          </a:xfrm>
        </p:spPr>
        <p:txBody>
          <a:bodyPr>
            <a:normAutofit fontScale="92500"/>
          </a:bodyPr>
          <a:lstStyle/>
          <a:p>
            <a:r>
              <a:rPr lang="en-US" sz="4400" dirty="0"/>
              <a:t>Isaiah 7:14</a:t>
            </a:r>
          </a:p>
        </p:txBody>
      </p:sp>
      <p:sp>
        <p:nvSpPr>
          <p:cNvPr id="4" name="Content Placeholder 3">
            <a:extLst>
              <a:ext uri="{FF2B5EF4-FFF2-40B4-BE49-F238E27FC236}">
                <a16:creationId xmlns:a16="http://schemas.microsoft.com/office/drawing/2014/main" id="{CB620A22-8EA0-4B53-5F87-A7860802F09F}"/>
              </a:ext>
            </a:extLst>
          </p:cNvPr>
          <p:cNvSpPr>
            <a:spLocks noGrp="1"/>
          </p:cNvSpPr>
          <p:nvPr>
            <p:ph sz="half" idx="2"/>
          </p:nvPr>
        </p:nvSpPr>
        <p:spPr>
          <a:xfrm>
            <a:off x="4519075" y="1917081"/>
            <a:ext cx="3474720" cy="4023360"/>
          </a:xfrm>
        </p:spPr>
        <p:txBody>
          <a:bodyPr>
            <a:normAutofit fontScale="85000" lnSpcReduction="10000"/>
          </a:bodyPr>
          <a:lstStyle/>
          <a:p>
            <a:pPr marL="0" indent="0">
              <a:buNone/>
            </a:pPr>
            <a:r>
              <a:rPr lang="en-US" sz="3600" b="1" i="0" baseline="30000" dirty="0">
                <a:solidFill>
                  <a:srgbClr val="000000"/>
                </a:solidFill>
                <a:effectLst/>
                <a:latin typeface="system-ui"/>
              </a:rPr>
              <a:t>14 </a:t>
            </a:r>
            <a:r>
              <a:rPr lang="en-US" sz="3600" b="0" i="0" dirty="0">
                <a:solidFill>
                  <a:srgbClr val="000000"/>
                </a:solidFill>
                <a:effectLst/>
                <a:latin typeface="system-ui"/>
              </a:rPr>
              <a:t>Therefore the Lord himself shall give you a sign; Behold, a virgin shall conceive, and bear a son, and shall call his name Immanuel.</a:t>
            </a:r>
            <a:endParaRPr lang="en-US" sz="4000" dirty="0"/>
          </a:p>
        </p:txBody>
      </p:sp>
      <p:sp>
        <p:nvSpPr>
          <p:cNvPr id="5" name="Text Placeholder 4">
            <a:extLst>
              <a:ext uri="{FF2B5EF4-FFF2-40B4-BE49-F238E27FC236}">
                <a16:creationId xmlns:a16="http://schemas.microsoft.com/office/drawing/2014/main" id="{4426BBC4-DFCE-CB49-400D-6078F305A1D1}"/>
              </a:ext>
            </a:extLst>
          </p:cNvPr>
          <p:cNvSpPr>
            <a:spLocks noGrp="1"/>
          </p:cNvSpPr>
          <p:nvPr>
            <p:ph type="body" sz="quarter" idx="3"/>
          </p:nvPr>
        </p:nvSpPr>
        <p:spPr>
          <a:xfrm>
            <a:off x="8206390" y="1085634"/>
            <a:ext cx="3474720" cy="813171"/>
          </a:xfrm>
        </p:spPr>
        <p:txBody>
          <a:bodyPr>
            <a:normAutofit fontScale="92500"/>
          </a:bodyPr>
          <a:lstStyle/>
          <a:p>
            <a:r>
              <a:rPr lang="en-US" sz="4400" dirty="0"/>
              <a:t>Matthew 1:20</a:t>
            </a:r>
          </a:p>
        </p:txBody>
      </p:sp>
      <p:sp>
        <p:nvSpPr>
          <p:cNvPr id="6" name="Content Placeholder 5">
            <a:extLst>
              <a:ext uri="{FF2B5EF4-FFF2-40B4-BE49-F238E27FC236}">
                <a16:creationId xmlns:a16="http://schemas.microsoft.com/office/drawing/2014/main" id="{6CF3F997-1CC8-071D-80A2-7E4599BC7B85}"/>
              </a:ext>
            </a:extLst>
          </p:cNvPr>
          <p:cNvSpPr>
            <a:spLocks noGrp="1"/>
          </p:cNvSpPr>
          <p:nvPr>
            <p:ph sz="quarter" idx="4"/>
          </p:nvPr>
        </p:nvSpPr>
        <p:spPr>
          <a:xfrm>
            <a:off x="8206390" y="1917081"/>
            <a:ext cx="3474720" cy="4023360"/>
          </a:xfrm>
        </p:spPr>
        <p:txBody>
          <a:bodyPr>
            <a:normAutofit fontScale="85000" lnSpcReduction="10000"/>
          </a:bodyPr>
          <a:lstStyle/>
          <a:p>
            <a:pPr marL="0" indent="0" algn="l">
              <a:buNone/>
            </a:pPr>
            <a:r>
              <a:rPr lang="en-US" sz="3200" b="1" i="0" baseline="30000" dirty="0">
                <a:solidFill>
                  <a:srgbClr val="000000"/>
                </a:solidFill>
                <a:effectLst/>
                <a:latin typeface="system-ui"/>
              </a:rPr>
              <a:t>20 </a:t>
            </a:r>
            <a:r>
              <a:rPr lang="en-US" sz="3200" b="0" i="0" dirty="0">
                <a:solidFill>
                  <a:srgbClr val="000000"/>
                </a:solidFill>
                <a:effectLst/>
                <a:latin typeface="system-ui"/>
              </a:rPr>
              <a:t>But while he thought on these things, behold, the angel of the </a:t>
            </a:r>
            <a:r>
              <a:rPr lang="en-US" sz="3200" b="0" i="0" cap="small" dirty="0">
                <a:solidFill>
                  <a:srgbClr val="000000"/>
                </a:solidFill>
                <a:effectLst/>
                <a:latin typeface="system-ui"/>
              </a:rPr>
              <a:t>Lord</a:t>
            </a:r>
            <a:r>
              <a:rPr lang="en-US" sz="3200" b="0" i="0" dirty="0">
                <a:solidFill>
                  <a:srgbClr val="000000"/>
                </a:solidFill>
                <a:effectLst/>
                <a:latin typeface="system-ui"/>
              </a:rPr>
              <a:t> appeared unto him in a dream, saying, Joseph, thou son of David, fear not to take unto thee Mary thy wife: for that which is conceived in her is of the Holy Ghost.</a:t>
            </a:r>
          </a:p>
        </p:txBody>
      </p:sp>
      <p:pic>
        <p:nvPicPr>
          <p:cNvPr id="8" name="Picture 7">
            <a:extLst>
              <a:ext uri="{FF2B5EF4-FFF2-40B4-BE49-F238E27FC236}">
                <a16:creationId xmlns:a16="http://schemas.microsoft.com/office/drawing/2014/main" id="{1ED853AD-76A4-F672-896F-9FF92DD86F14}"/>
              </a:ext>
            </a:extLst>
          </p:cNvPr>
          <p:cNvPicPr>
            <a:picLocks noChangeAspect="1"/>
          </p:cNvPicPr>
          <p:nvPr/>
        </p:nvPicPr>
        <p:blipFill>
          <a:blip r:embed="rId2"/>
          <a:stretch>
            <a:fillRect/>
          </a:stretch>
        </p:blipFill>
        <p:spPr>
          <a:xfrm>
            <a:off x="116041" y="2418523"/>
            <a:ext cx="4214108" cy="4214108"/>
          </a:xfrm>
          <a:prstGeom prst="rect">
            <a:avLst/>
          </a:prstGeom>
        </p:spPr>
      </p:pic>
    </p:spTree>
    <p:extLst>
      <p:ext uri="{BB962C8B-B14F-4D97-AF65-F5344CB8AC3E}">
        <p14:creationId xmlns:p14="http://schemas.microsoft.com/office/powerpoint/2010/main" val="3734012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EE26D-5B9E-2F40-F265-5B7145526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89678-379B-31E0-3D68-8D14770BB413}"/>
              </a:ext>
            </a:extLst>
          </p:cNvPr>
          <p:cNvSpPr>
            <a:spLocks noGrp="1"/>
          </p:cNvSpPr>
          <p:nvPr>
            <p:ph type="title"/>
          </p:nvPr>
        </p:nvSpPr>
        <p:spPr/>
        <p:txBody>
          <a:bodyPr>
            <a:normAutofit/>
          </a:bodyPr>
          <a:lstStyle/>
          <a:p>
            <a:r>
              <a:rPr lang="en-US" sz="3600" b="1" dirty="0"/>
              <a:t>Discernment:</a:t>
            </a:r>
          </a:p>
        </p:txBody>
      </p:sp>
      <p:sp>
        <p:nvSpPr>
          <p:cNvPr id="3" name="Content Placeholder 2">
            <a:extLst>
              <a:ext uri="{FF2B5EF4-FFF2-40B4-BE49-F238E27FC236}">
                <a16:creationId xmlns:a16="http://schemas.microsoft.com/office/drawing/2014/main" id="{E66AD4B8-E51B-7D04-841F-AE02173CA7C6}"/>
              </a:ext>
            </a:extLst>
          </p:cNvPr>
          <p:cNvSpPr>
            <a:spLocks noGrp="1"/>
          </p:cNvSpPr>
          <p:nvPr>
            <p:ph idx="1"/>
          </p:nvPr>
        </p:nvSpPr>
        <p:spPr/>
        <p:txBody>
          <a:bodyPr>
            <a:noAutofit/>
          </a:bodyPr>
          <a:lstStyle/>
          <a:p>
            <a:pPr marL="0" indent="0">
              <a:buNone/>
            </a:pPr>
            <a:r>
              <a:rPr lang="en-US" sz="3600" dirty="0"/>
              <a:t>The Jews had One standing in their midst who was greater than the Torah, for He Himself had given them the Torah. He was the source of the light in the Torah (see PP 366). But the rabbis had so obscured that light with their traditions that he who attempted to walk in the light of the Torah </a:t>
            </a:r>
            <a:r>
              <a:rPr lang="en-US" sz="3600" u="sng" dirty="0"/>
              <a:t>as interpreted by </a:t>
            </a:r>
            <a:r>
              <a:rPr lang="en-US" sz="3600" dirty="0"/>
              <a:t>the rabbis was in reality walking in darkness.</a:t>
            </a:r>
          </a:p>
        </p:txBody>
      </p:sp>
      <p:sp>
        <p:nvSpPr>
          <p:cNvPr id="4" name="Text Placeholder 3">
            <a:extLst>
              <a:ext uri="{FF2B5EF4-FFF2-40B4-BE49-F238E27FC236}">
                <a16:creationId xmlns:a16="http://schemas.microsoft.com/office/drawing/2014/main" id="{AAAABAAD-7F57-6098-14D0-50FFB7770F5E}"/>
              </a:ext>
            </a:extLst>
          </p:cNvPr>
          <p:cNvSpPr>
            <a:spLocks noGrp="1"/>
          </p:cNvSpPr>
          <p:nvPr>
            <p:ph type="body" sz="half" idx="2"/>
          </p:nvPr>
        </p:nvSpPr>
        <p:spPr/>
        <p:txBody>
          <a:bodyPr>
            <a:normAutofit/>
          </a:bodyPr>
          <a:lstStyle/>
          <a:p>
            <a:r>
              <a:rPr lang="en-US" sz="4400" dirty="0"/>
              <a:t>Light</a:t>
            </a:r>
          </a:p>
          <a:p>
            <a:endParaRPr lang="en-US" sz="4400" dirty="0"/>
          </a:p>
          <a:p>
            <a:r>
              <a:rPr lang="en-US" sz="3200" dirty="0"/>
              <a:t>(SDABC)</a:t>
            </a:r>
          </a:p>
        </p:txBody>
      </p:sp>
    </p:spTree>
    <p:extLst>
      <p:ext uri="{BB962C8B-B14F-4D97-AF65-F5344CB8AC3E}">
        <p14:creationId xmlns:p14="http://schemas.microsoft.com/office/powerpoint/2010/main" val="2325441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22F57-700F-F412-E889-66C1BFA2A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2B439-5109-8D28-FA06-F9B010815A0C}"/>
              </a:ext>
            </a:extLst>
          </p:cNvPr>
          <p:cNvSpPr>
            <a:spLocks noGrp="1"/>
          </p:cNvSpPr>
          <p:nvPr>
            <p:ph type="title"/>
          </p:nvPr>
        </p:nvSpPr>
        <p:spPr>
          <a:xfrm>
            <a:off x="0" y="894523"/>
            <a:ext cx="3237492" cy="1334326"/>
          </a:xfrm>
        </p:spPr>
        <p:txBody>
          <a:bodyPr>
            <a:normAutofit/>
          </a:bodyPr>
          <a:lstStyle/>
          <a:p>
            <a:r>
              <a:rPr lang="en-US" sz="4000" b="1" dirty="0"/>
              <a:t>Discernment:</a:t>
            </a:r>
            <a:br>
              <a:rPr lang="en-US" sz="4000" b="1" dirty="0"/>
            </a:br>
            <a:r>
              <a:rPr lang="en-US" sz="4000" b="1" dirty="0"/>
              <a:t>John 8:13</a:t>
            </a:r>
          </a:p>
        </p:txBody>
      </p:sp>
      <p:sp>
        <p:nvSpPr>
          <p:cNvPr id="3" name="Content Placeholder 2">
            <a:extLst>
              <a:ext uri="{FF2B5EF4-FFF2-40B4-BE49-F238E27FC236}">
                <a16:creationId xmlns:a16="http://schemas.microsoft.com/office/drawing/2014/main" id="{9AD5CFE4-5FBA-9809-7811-460777A83169}"/>
              </a:ext>
            </a:extLst>
          </p:cNvPr>
          <p:cNvSpPr>
            <a:spLocks noGrp="1"/>
          </p:cNvSpPr>
          <p:nvPr>
            <p:ph idx="1"/>
          </p:nvPr>
        </p:nvSpPr>
        <p:spPr>
          <a:xfrm>
            <a:off x="6473676" y="805070"/>
            <a:ext cx="5125289" cy="5188225"/>
          </a:xfrm>
        </p:spPr>
        <p:txBody>
          <a:bodyPr>
            <a:normAutofit lnSpcReduction="10000"/>
          </a:bodyPr>
          <a:lstStyle/>
          <a:p>
            <a:pPr marL="0" indent="0" algn="l">
              <a:buNone/>
            </a:pPr>
            <a:r>
              <a:rPr lang="en-US" sz="5400" b="1" i="0" baseline="30000" dirty="0">
                <a:solidFill>
                  <a:srgbClr val="000000"/>
                </a:solidFill>
                <a:effectLst/>
                <a:latin typeface="system-ui"/>
              </a:rPr>
              <a:t>13 </a:t>
            </a:r>
            <a:r>
              <a:rPr lang="en-US" sz="5400" b="0" i="0" dirty="0">
                <a:solidFill>
                  <a:srgbClr val="000000"/>
                </a:solidFill>
                <a:effectLst/>
                <a:latin typeface="system-ui"/>
              </a:rPr>
              <a:t>The Pharisees therefore said unto him, Thou </a:t>
            </a:r>
            <a:r>
              <a:rPr lang="en-US" sz="5400" b="0" i="0" dirty="0" err="1">
                <a:solidFill>
                  <a:srgbClr val="000000"/>
                </a:solidFill>
                <a:effectLst/>
                <a:latin typeface="system-ui"/>
              </a:rPr>
              <a:t>bearest</a:t>
            </a:r>
            <a:r>
              <a:rPr lang="en-US" sz="5400" b="0" i="0" dirty="0">
                <a:solidFill>
                  <a:srgbClr val="000000"/>
                </a:solidFill>
                <a:effectLst/>
                <a:latin typeface="system-ui"/>
              </a:rPr>
              <a:t> record of thyself; thy record is not true.</a:t>
            </a:r>
            <a:endParaRPr lang="en-US" sz="4400" b="0" i="0" dirty="0">
              <a:solidFill>
                <a:srgbClr val="000000"/>
              </a:solidFill>
              <a:effectLst/>
              <a:latin typeface="system-ui"/>
            </a:endParaRPr>
          </a:p>
        </p:txBody>
      </p:sp>
      <p:sp>
        <p:nvSpPr>
          <p:cNvPr id="5" name="Rectangle 4">
            <a:extLst>
              <a:ext uri="{FF2B5EF4-FFF2-40B4-BE49-F238E27FC236}">
                <a16:creationId xmlns:a16="http://schemas.microsoft.com/office/drawing/2014/main" id="{DD1BB14C-3D95-D2A8-146D-D1414C4C5C46}"/>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4818" name="Picture 2" descr="The Pharisees objected, ‘You testify about yourself  - your testimony is not true!’ – Slide 3">
            <a:extLst>
              <a:ext uri="{FF2B5EF4-FFF2-40B4-BE49-F238E27FC236}">
                <a16:creationId xmlns:a16="http://schemas.microsoft.com/office/drawing/2014/main" id="{AC8F6131-8264-56CD-7389-5ACBA5BEEB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177" y="2228849"/>
            <a:ext cx="5771321" cy="4328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905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D2DAA-D780-6239-E059-8AD2BCE46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85AB3E-4153-B2D8-DCCF-CDD55D8DB4F7}"/>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8:14</a:t>
            </a:r>
          </a:p>
        </p:txBody>
      </p:sp>
      <p:sp>
        <p:nvSpPr>
          <p:cNvPr id="3" name="Content Placeholder 2">
            <a:extLst>
              <a:ext uri="{FF2B5EF4-FFF2-40B4-BE49-F238E27FC236}">
                <a16:creationId xmlns:a16="http://schemas.microsoft.com/office/drawing/2014/main" id="{0E01284B-C9D8-189F-4C4A-CF6BC4F3EA53}"/>
              </a:ext>
            </a:extLst>
          </p:cNvPr>
          <p:cNvSpPr>
            <a:spLocks noGrp="1"/>
          </p:cNvSpPr>
          <p:nvPr>
            <p:ph idx="1"/>
          </p:nvPr>
        </p:nvSpPr>
        <p:spPr>
          <a:xfrm>
            <a:off x="6473676" y="805070"/>
            <a:ext cx="5125289" cy="5188225"/>
          </a:xfrm>
        </p:spPr>
        <p:txBody>
          <a:bodyPr>
            <a:normAutofit fontScale="92500" lnSpcReduction="20000"/>
          </a:bodyPr>
          <a:lstStyle/>
          <a:p>
            <a:pPr marL="0" indent="0" algn="l">
              <a:buNone/>
            </a:pPr>
            <a:r>
              <a:rPr lang="en-US" sz="4800" b="1" i="0" baseline="30000" dirty="0">
                <a:solidFill>
                  <a:srgbClr val="000000"/>
                </a:solidFill>
                <a:effectLst/>
                <a:latin typeface="system-ui"/>
              </a:rPr>
              <a:t>14 </a:t>
            </a:r>
            <a:r>
              <a:rPr lang="en-US" sz="4800" b="0" i="0" dirty="0">
                <a:solidFill>
                  <a:srgbClr val="000000"/>
                </a:solidFill>
                <a:effectLst/>
                <a:latin typeface="system-ui"/>
              </a:rPr>
              <a:t>Jesus answered and said unto them, Though I bear record of myself, yet my record is true: for I know whence I came, and whither I go; but ye cannot tell whence I come, and whither I go.</a:t>
            </a:r>
            <a:endParaRPr lang="en-US" sz="4400" b="0" i="0" dirty="0">
              <a:solidFill>
                <a:srgbClr val="000000"/>
              </a:solidFill>
              <a:effectLst/>
              <a:latin typeface="system-ui"/>
            </a:endParaRPr>
          </a:p>
        </p:txBody>
      </p:sp>
      <p:sp>
        <p:nvSpPr>
          <p:cNvPr id="5" name="Rectangle 4">
            <a:extLst>
              <a:ext uri="{FF2B5EF4-FFF2-40B4-BE49-F238E27FC236}">
                <a16:creationId xmlns:a16="http://schemas.microsoft.com/office/drawing/2014/main" id="{FAF95429-4210-EC57-3433-6F2D98829B06}"/>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5842" name="Picture 2" descr="Jesus replied, ‘Even if I testify about myself, my testimony is true, because I know where I came from and where I am going. But you people do not know where I came from or where I am going. – Slide 4">
            <a:extLst>
              <a:ext uri="{FF2B5EF4-FFF2-40B4-BE49-F238E27FC236}">
                <a16:creationId xmlns:a16="http://schemas.microsoft.com/office/drawing/2014/main" id="{9A576764-6205-40A8-E853-E733BB650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35" y="2243758"/>
            <a:ext cx="5731565" cy="429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415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93F60-37D4-522B-D162-C01703878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43A5AE-54B6-4679-4E33-A04A917DA728}"/>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8:15-16</a:t>
            </a:r>
          </a:p>
        </p:txBody>
      </p:sp>
      <p:sp>
        <p:nvSpPr>
          <p:cNvPr id="3" name="Content Placeholder 2">
            <a:extLst>
              <a:ext uri="{FF2B5EF4-FFF2-40B4-BE49-F238E27FC236}">
                <a16:creationId xmlns:a16="http://schemas.microsoft.com/office/drawing/2014/main" id="{B5BCEEDA-2D3B-DBD9-8099-C6BD09A83550}"/>
              </a:ext>
            </a:extLst>
          </p:cNvPr>
          <p:cNvSpPr>
            <a:spLocks noGrp="1"/>
          </p:cNvSpPr>
          <p:nvPr>
            <p:ph idx="1"/>
          </p:nvPr>
        </p:nvSpPr>
        <p:spPr>
          <a:xfrm>
            <a:off x="6473676" y="805070"/>
            <a:ext cx="5125289" cy="5426765"/>
          </a:xfrm>
        </p:spPr>
        <p:txBody>
          <a:bodyPr>
            <a:normAutofit/>
          </a:bodyPr>
          <a:lstStyle/>
          <a:p>
            <a:pPr algn="l"/>
            <a:r>
              <a:rPr lang="en-US" sz="4400" b="1" i="0" baseline="30000" dirty="0">
                <a:solidFill>
                  <a:srgbClr val="000000"/>
                </a:solidFill>
                <a:effectLst/>
                <a:latin typeface="system-ui"/>
              </a:rPr>
              <a:t>15 </a:t>
            </a:r>
            <a:r>
              <a:rPr lang="en-US" sz="4400" b="0" i="0" dirty="0">
                <a:solidFill>
                  <a:srgbClr val="000000"/>
                </a:solidFill>
                <a:effectLst/>
                <a:latin typeface="system-ui"/>
              </a:rPr>
              <a:t>Ye judge after the flesh; I judge no man.</a:t>
            </a:r>
          </a:p>
          <a:p>
            <a:pPr algn="l"/>
            <a:r>
              <a:rPr lang="en-US" sz="4400" b="1" i="0" baseline="30000" dirty="0">
                <a:solidFill>
                  <a:srgbClr val="000000"/>
                </a:solidFill>
                <a:effectLst/>
                <a:latin typeface="system-ui"/>
              </a:rPr>
              <a:t>16 </a:t>
            </a:r>
            <a:r>
              <a:rPr lang="en-US" sz="4400" b="0" i="0" dirty="0">
                <a:solidFill>
                  <a:srgbClr val="000000"/>
                </a:solidFill>
                <a:effectLst/>
                <a:latin typeface="system-ui"/>
              </a:rPr>
              <a:t>And yet if I judge, my judgment is true: for I am not alone, but I and the Father that sent me.</a:t>
            </a:r>
          </a:p>
        </p:txBody>
      </p:sp>
      <p:sp>
        <p:nvSpPr>
          <p:cNvPr id="5" name="Rectangle 4">
            <a:extLst>
              <a:ext uri="{FF2B5EF4-FFF2-40B4-BE49-F238E27FC236}">
                <a16:creationId xmlns:a16="http://schemas.microsoft.com/office/drawing/2014/main" id="{AF9038E3-E7EF-7FAE-E3F0-C944F760AF8E}"/>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5842" name="Picture 2" descr="Jesus replied, ‘Even if I testify about myself, my testimony is true, because I know where I came from and where I am going. But you people do not know where I came from or where I am going. – Slide 4">
            <a:extLst>
              <a:ext uri="{FF2B5EF4-FFF2-40B4-BE49-F238E27FC236}">
                <a16:creationId xmlns:a16="http://schemas.microsoft.com/office/drawing/2014/main" id="{56E719E0-C6FC-DDD4-E214-85DDE2EC1E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214" b="30577"/>
          <a:stretch/>
        </p:blipFill>
        <p:spPr bwMode="auto">
          <a:xfrm>
            <a:off x="364435" y="2243757"/>
            <a:ext cx="5731566" cy="427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3690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DFF68-A0BB-978E-BC57-AAEEE4149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559488-D405-C513-AD8E-5162D8F9A398}"/>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8:17-18</a:t>
            </a:r>
          </a:p>
        </p:txBody>
      </p:sp>
      <p:sp>
        <p:nvSpPr>
          <p:cNvPr id="3" name="Content Placeholder 2">
            <a:extLst>
              <a:ext uri="{FF2B5EF4-FFF2-40B4-BE49-F238E27FC236}">
                <a16:creationId xmlns:a16="http://schemas.microsoft.com/office/drawing/2014/main" id="{04EF0418-4AE4-A603-CE48-E8C9885BA726}"/>
              </a:ext>
            </a:extLst>
          </p:cNvPr>
          <p:cNvSpPr>
            <a:spLocks noGrp="1"/>
          </p:cNvSpPr>
          <p:nvPr>
            <p:ph idx="1"/>
          </p:nvPr>
        </p:nvSpPr>
        <p:spPr>
          <a:xfrm>
            <a:off x="6473676" y="805070"/>
            <a:ext cx="5125289" cy="5426765"/>
          </a:xfrm>
        </p:spPr>
        <p:txBody>
          <a:bodyPr>
            <a:normAutofit/>
          </a:bodyPr>
          <a:lstStyle/>
          <a:p>
            <a:pPr algn="l"/>
            <a:r>
              <a:rPr lang="en-US" sz="4000" b="1" i="0" baseline="30000" dirty="0">
                <a:solidFill>
                  <a:srgbClr val="000000"/>
                </a:solidFill>
                <a:effectLst/>
                <a:latin typeface="system-ui"/>
              </a:rPr>
              <a:t>17 </a:t>
            </a:r>
            <a:r>
              <a:rPr lang="en-US" sz="4000" b="0" i="0" dirty="0">
                <a:solidFill>
                  <a:srgbClr val="000000"/>
                </a:solidFill>
                <a:effectLst/>
                <a:latin typeface="system-ui"/>
              </a:rPr>
              <a:t>It is also written in your law, that the testimony of two men is true.</a:t>
            </a:r>
          </a:p>
          <a:p>
            <a:pPr algn="l"/>
            <a:r>
              <a:rPr lang="en-US" sz="4000" b="1" i="0" baseline="30000" dirty="0">
                <a:solidFill>
                  <a:srgbClr val="000000"/>
                </a:solidFill>
                <a:effectLst/>
                <a:latin typeface="system-ui"/>
              </a:rPr>
              <a:t>18 </a:t>
            </a:r>
            <a:r>
              <a:rPr lang="en-US" sz="4000" b="0" i="0" dirty="0">
                <a:solidFill>
                  <a:srgbClr val="000000"/>
                </a:solidFill>
                <a:effectLst/>
                <a:latin typeface="system-ui"/>
              </a:rPr>
              <a:t>I am one that bear witness of myself, and the Father that sent me </a:t>
            </a:r>
            <a:r>
              <a:rPr lang="en-US" sz="4000" b="0" i="0" dirty="0" err="1">
                <a:solidFill>
                  <a:srgbClr val="000000"/>
                </a:solidFill>
                <a:effectLst/>
                <a:latin typeface="system-ui"/>
              </a:rPr>
              <a:t>beareth</a:t>
            </a:r>
            <a:r>
              <a:rPr lang="en-US" sz="4000" b="0" i="0" dirty="0">
                <a:solidFill>
                  <a:srgbClr val="000000"/>
                </a:solidFill>
                <a:effectLst/>
                <a:latin typeface="system-ui"/>
              </a:rPr>
              <a:t> witness of me.</a:t>
            </a:r>
          </a:p>
        </p:txBody>
      </p:sp>
      <p:sp>
        <p:nvSpPr>
          <p:cNvPr id="5" name="Rectangle 4">
            <a:extLst>
              <a:ext uri="{FF2B5EF4-FFF2-40B4-BE49-F238E27FC236}">
                <a16:creationId xmlns:a16="http://schemas.microsoft.com/office/drawing/2014/main" id="{DD61EE87-2B52-3BB1-49BB-2633D39F1081}"/>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6866" name="Picture 2" descr="‘But if I judge, my evaluation is accurate, because I am not alone when I judge, but I and the Father who sent me do so together. – Slide 5">
            <a:extLst>
              <a:ext uri="{FF2B5EF4-FFF2-40B4-BE49-F238E27FC236}">
                <a16:creationId xmlns:a16="http://schemas.microsoft.com/office/drawing/2014/main" id="{49099047-4803-3CFD-3240-F80E524DC0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79" y="2271090"/>
            <a:ext cx="5652052" cy="4239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6496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147F5-E341-116C-BAAD-9AE5B9F1C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75E1D7-17BA-A14D-2456-C6C99598AC20}"/>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8:19</a:t>
            </a:r>
          </a:p>
        </p:txBody>
      </p:sp>
      <p:sp>
        <p:nvSpPr>
          <p:cNvPr id="3" name="Content Placeholder 2">
            <a:extLst>
              <a:ext uri="{FF2B5EF4-FFF2-40B4-BE49-F238E27FC236}">
                <a16:creationId xmlns:a16="http://schemas.microsoft.com/office/drawing/2014/main" id="{9ACA6BF1-092F-FE08-95E1-FF051E1DED2D}"/>
              </a:ext>
            </a:extLst>
          </p:cNvPr>
          <p:cNvSpPr>
            <a:spLocks noGrp="1"/>
          </p:cNvSpPr>
          <p:nvPr>
            <p:ph idx="1"/>
          </p:nvPr>
        </p:nvSpPr>
        <p:spPr>
          <a:xfrm>
            <a:off x="6473676" y="805070"/>
            <a:ext cx="5125289" cy="5426765"/>
          </a:xfrm>
        </p:spPr>
        <p:txBody>
          <a:bodyPr>
            <a:normAutofit/>
          </a:bodyPr>
          <a:lstStyle/>
          <a:p>
            <a:pPr algn="l"/>
            <a:r>
              <a:rPr lang="en-US" sz="4000" b="1" i="0" baseline="30000" dirty="0">
                <a:solidFill>
                  <a:srgbClr val="000000"/>
                </a:solidFill>
                <a:effectLst/>
                <a:latin typeface="system-ui"/>
              </a:rPr>
              <a:t>19 </a:t>
            </a:r>
            <a:r>
              <a:rPr lang="en-US" sz="4000" b="0" i="0" dirty="0">
                <a:solidFill>
                  <a:srgbClr val="000000"/>
                </a:solidFill>
                <a:effectLst/>
                <a:latin typeface="system-ui"/>
              </a:rPr>
              <a:t>Then said they unto him, Where is thy Father? Jesus answered, Ye neither know me, nor my Father: if ye had known me, ye should have known my Father also.</a:t>
            </a:r>
            <a:endParaRPr lang="en-US" sz="4400" b="0" i="0" dirty="0">
              <a:solidFill>
                <a:srgbClr val="000000"/>
              </a:solidFill>
              <a:effectLst/>
              <a:latin typeface="system-ui"/>
            </a:endParaRPr>
          </a:p>
        </p:txBody>
      </p:sp>
      <p:sp>
        <p:nvSpPr>
          <p:cNvPr id="5" name="Rectangle 4">
            <a:extLst>
              <a:ext uri="{FF2B5EF4-FFF2-40B4-BE49-F238E27FC236}">
                <a16:creationId xmlns:a16="http://schemas.microsoft.com/office/drawing/2014/main" id="{BCEA4958-957A-2466-5350-562AB9D8FE64}"/>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7890" name="Picture 2" descr="‘It is written in your law that the testimony of two men is true. I testify about myself and the Father who sent me testifies about me.’ – Slide 6">
            <a:extLst>
              <a:ext uri="{FF2B5EF4-FFF2-40B4-BE49-F238E27FC236}">
                <a16:creationId xmlns:a16="http://schemas.microsoft.com/office/drawing/2014/main" id="{6B0A0903-55FD-6CD9-6256-93A3E2B008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574" y="2251213"/>
            <a:ext cx="5645426" cy="4234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0991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E382B-26C6-64A8-D784-CC5131B0EC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A38BE-499B-974D-BB1E-CAE3A1BD9B6B}"/>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8:20</a:t>
            </a:r>
          </a:p>
        </p:txBody>
      </p:sp>
      <p:sp>
        <p:nvSpPr>
          <p:cNvPr id="3" name="Content Placeholder 2">
            <a:extLst>
              <a:ext uri="{FF2B5EF4-FFF2-40B4-BE49-F238E27FC236}">
                <a16:creationId xmlns:a16="http://schemas.microsoft.com/office/drawing/2014/main" id="{9E38879E-4A82-D4B7-ACF4-B86CC7F30EF1}"/>
              </a:ext>
            </a:extLst>
          </p:cNvPr>
          <p:cNvSpPr>
            <a:spLocks noGrp="1"/>
          </p:cNvSpPr>
          <p:nvPr>
            <p:ph idx="1"/>
          </p:nvPr>
        </p:nvSpPr>
        <p:spPr>
          <a:xfrm>
            <a:off x="6473676" y="805070"/>
            <a:ext cx="5125289" cy="5426765"/>
          </a:xfrm>
        </p:spPr>
        <p:txBody>
          <a:bodyPr>
            <a:normAutofit/>
          </a:bodyPr>
          <a:lstStyle/>
          <a:p>
            <a:pPr algn="l"/>
            <a:r>
              <a:rPr lang="en-US" sz="4400" b="1" i="0" baseline="30000" dirty="0">
                <a:solidFill>
                  <a:srgbClr val="000000"/>
                </a:solidFill>
                <a:effectLst/>
                <a:latin typeface="system-ui"/>
              </a:rPr>
              <a:t>20 </a:t>
            </a:r>
            <a:r>
              <a:rPr lang="en-US" sz="4400" b="0" i="0" dirty="0">
                <a:solidFill>
                  <a:srgbClr val="000000"/>
                </a:solidFill>
                <a:effectLst/>
                <a:latin typeface="system-ui"/>
              </a:rPr>
              <a:t>These words </a:t>
            </a:r>
            <a:r>
              <a:rPr lang="en-US" sz="4400" b="0" i="0" dirty="0" err="1">
                <a:solidFill>
                  <a:srgbClr val="000000"/>
                </a:solidFill>
                <a:effectLst/>
                <a:latin typeface="system-ui"/>
              </a:rPr>
              <a:t>spake</a:t>
            </a:r>
            <a:r>
              <a:rPr lang="en-US" sz="4400" b="0" i="0" dirty="0">
                <a:solidFill>
                  <a:srgbClr val="000000"/>
                </a:solidFill>
                <a:effectLst/>
                <a:latin typeface="system-ui"/>
              </a:rPr>
              <a:t> Jesus in the treasury, as he taught in the temple: and no man laid hands on him; for his hour was not yet come.</a:t>
            </a:r>
            <a:endParaRPr lang="en-US" sz="5400" b="0" i="0" dirty="0">
              <a:solidFill>
                <a:srgbClr val="000000"/>
              </a:solidFill>
              <a:effectLst/>
              <a:latin typeface="system-ui"/>
            </a:endParaRPr>
          </a:p>
        </p:txBody>
      </p:sp>
      <p:sp>
        <p:nvSpPr>
          <p:cNvPr id="5" name="Rectangle 4">
            <a:extLst>
              <a:ext uri="{FF2B5EF4-FFF2-40B4-BE49-F238E27FC236}">
                <a16:creationId xmlns:a16="http://schemas.microsoft.com/office/drawing/2014/main" id="{239BA848-7075-A949-01FA-444A6A8E6B95}"/>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8914" name="Picture 2" descr="‘But if I judge, my evaluation is accurate, because I am not alone when I judge, but I and the Father who sent me do so together. – Slide 5">
            <a:extLst>
              <a:ext uri="{FF2B5EF4-FFF2-40B4-BE49-F238E27FC236}">
                <a16:creationId xmlns:a16="http://schemas.microsoft.com/office/drawing/2014/main" id="{9FF7073F-A23C-D084-43D0-E568EA16AE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96" y="2251212"/>
            <a:ext cx="5625548" cy="421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254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8A42D-E495-8C52-9D56-95123A38B6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CB58B-13B2-A3FF-6135-65CBDE0DBBE3}"/>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8:21</a:t>
            </a:r>
          </a:p>
        </p:txBody>
      </p:sp>
      <p:sp>
        <p:nvSpPr>
          <p:cNvPr id="3" name="Content Placeholder 2">
            <a:extLst>
              <a:ext uri="{FF2B5EF4-FFF2-40B4-BE49-F238E27FC236}">
                <a16:creationId xmlns:a16="http://schemas.microsoft.com/office/drawing/2014/main" id="{5501B98A-7453-D9D4-19B3-6260A351E5EE}"/>
              </a:ext>
            </a:extLst>
          </p:cNvPr>
          <p:cNvSpPr>
            <a:spLocks noGrp="1"/>
          </p:cNvSpPr>
          <p:nvPr>
            <p:ph idx="1"/>
          </p:nvPr>
        </p:nvSpPr>
        <p:spPr>
          <a:xfrm>
            <a:off x="6473676" y="805070"/>
            <a:ext cx="5125289" cy="5426765"/>
          </a:xfrm>
        </p:spPr>
        <p:txBody>
          <a:bodyPr>
            <a:normAutofit/>
          </a:bodyPr>
          <a:lstStyle/>
          <a:p>
            <a:pPr algn="l"/>
            <a:r>
              <a:rPr lang="en-US" sz="4800" b="1" i="0" baseline="30000" dirty="0">
                <a:solidFill>
                  <a:srgbClr val="000000"/>
                </a:solidFill>
                <a:effectLst/>
                <a:latin typeface="system-ui"/>
              </a:rPr>
              <a:t>21 </a:t>
            </a:r>
            <a:r>
              <a:rPr lang="en-US" sz="4800" b="0" i="0" dirty="0">
                <a:solidFill>
                  <a:srgbClr val="000000"/>
                </a:solidFill>
                <a:effectLst/>
                <a:latin typeface="system-ui"/>
              </a:rPr>
              <a:t>Then said Jesus again unto them, I go my way, and ye shall seek me, and shall die in your sins: whither I go, ye cannot come.</a:t>
            </a:r>
          </a:p>
        </p:txBody>
      </p:sp>
      <p:sp>
        <p:nvSpPr>
          <p:cNvPr id="5" name="Rectangle 4">
            <a:extLst>
              <a:ext uri="{FF2B5EF4-FFF2-40B4-BE49-F238E27FC236}">
                <a16:creationId xmlns:a16="http://schemas.microsoft.com/office/drawing/2014/main" id="{0138AB46-C7DD-417F-A112-BC32905AD6BC}"/>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9938" name="Picture 2" descr="The Pharisees  began asking Jesus, ‘Who is your father?’ – Slide 7">
            <a:extLst>
              <a:ext uri="{FF2B5EF4-FFF2-40B4-BE49-F238E27FC236}">
                <a16:creationId xmlns:a16="http://schemas.microsoft.com/office/drawing/2014/main" id="{DACC0F5C-8409-D6B8-7567-AFD5FD9EA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94" y="2300908"/>
            <a:ext cx="5582479" cy="418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0141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C5746-1027-9FB2-DBEF-2458211D3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504C7-C7D9-72B2-DB8E-CEA2BCAFA27C}"/>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8:22</a:t>
            </a:r>
          </a:p>
        </p:txBody>
      </p:sp>
      <p:sp>
        <p:nvSpPr>
          <p:cNvPr id="3" name="Content Placeholder 2">
            <a:extLst>
              <a:ext uri="{FF2B5EF4-FFF2-40B4-BE49-F238E27FC236}">
                <a16:creationId xmlns:a16="http://schemas.microsoft.com/office/drawing/2014/main" id="{54FC5AD8-0D9D-6BCC-E026-52DEB9C3AC15}"/>
              </a:ext>
            </a:extLst>
          </p:cNvPr>
          <p:cNvSpPr>
            <a:spLocks noGrp="1"/>
          </p:cNvSpPr>
          <p:nvPr>
            <p:ph idx="1"/>
          </p:nvPr>
        </p:nvSpPr>
        <p:spPr>
          <a:xfrm>
            <a:off x="6473676" y="805070"/>
            <a:ext cx="5125289" cy="5426765"/>
          </a:xfrm>
        </p:spPr>
        <p:txBody>
          <a:bodyPr>
            <a:normAutofit/>
          </a:bodyPr>
          <a:lstStyle/>
          <a:p>
            <a:pPr algn="l"/>
            <a:r>
              <a:rPr lang="en-US" sz="5400" b="1" i="0" baseline="30000" dirty="0">
                <a:solidFill>
                  <a:srgbClr val="000000"/>
                </a:solidFill>
                <a:effectLst/>
                <a:latin typeface="system-ui"/>
              </a:rPr>
              <a:t>22 </a:t>
            </a:r>
            <a:r>
              <a:rPr lang="en-US" sz="5400" b="0" i="0" dirty="0">
                <a:solidFill>
                  <a:srgbClr val="000000"/>
                </a:solidFill>
                <a:effectLst/>
                <a:latin typeface="system-ui"/>
              </a:rPr>
              <a:t>Then said the Jews, Will he kill himself? because he saith, Whither I go, ye cannot come.</a:t>
            </a:r>
            <a:endParaRPr lang="en-US" sz="6000" b="0" i="0" dirty="0">
              <a:solidFill>
                <a:srgbClr val="000000"/>
              </a:solidFill>
              <a:effectLst/>
              <a:latin typeface="system-ui"/>
            </a:endParaRPr>
          </a:p>
        </p:txBody>
      </p:sp>
      <p:sp>
        <p:nvSpPr>
          <p:cNvPr id="5" name="Rectangle 4">
            <a:extLst>
              <a:ext uri="{FF2B5EF4-FFF2-40B4-BE49-F238E27FC236}">
                <a16:creationId xmlns:a16="http://schemas.microsoft.com/office/drawing/2014/main" id="{59A8A12E-992E-33FB-48CA-492DBA832BE7}"/>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0962" name="Picture 2" descr="‘But if I judge, my evaluation is accurate, because I am not alone when I judge, but I and the Father who sent me do so together. – Slide 5">
            <a:extLst>
              <a:ext uri="{FF2B5EF4-FFF2-40B4-BE49-F238E27FC236}">
                <a16:creationId xmlns:a16="http://schemas.microsoft.com/office/drawing/2014/main" id="{4B08A42C-D2DD-7AA1-F550-185E0F683B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06" r="33162" b="35797"/>
          <a:stretch/>
        </p:blipFill>
        <p:spPr bwMode="auto">
          <a:xfrm>
            <a:off x="367749" y="2191578"/>
            <a:ext cx="5728252" cy="4348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532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55E8D-026F-AFC3-E56D-50F08C0D5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CC1DA3-4A47-2A44-B4FC-17AD2AC5A68F}"/>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8:23</a:t>
            </a:r>
          </a:p>
        </p:txBody>
      </p:sp>
      <p:sp>
        <p:nvSpPr>
          <p:cNvPr id="3" name="Content Placeholder 2">
            <a:extLst>
              <a:ext uri="{FF2B5EF4-FFF2-40B4-BE49-F238E27FC236}">
                <a16:creationId xmlns:a16="http://schemas.microsoft.com/office/drawing/2014/main" id="{97A288B1-BE73-A630-5C1D-1AF813E38625}"/>
              </a:ext>
            </a:extLst>
          </p:cNvPr>
          <p:cNvSpPr>
            <a:spLocks noGrp="1"/>
          </p:cNvSpPr>
          <p:nvPr>
            <p:ph idx="1"/>
          </p:nvPr>
        </p:nvSpPr>
        <p:spPr>
          <a:xfrm>
            <a:off x="6473676" y="805070"/>
            <a:ext cx="5125289" cy="5426765"/>
          </a:xfrm>
        </p:spPr>
        <p:txBody>
          <a:bodyPr>
            <a:normAutofit lnSpcReduction="10000"/>
          </a:bodyPr>
          <a:lstStyle/>
          <a:p>
            <a:pPr algn="l"/>
            <a:r>
              <a:rPr lang="en-US" sz="5400" b="1" i="0" baseline="30000" dirty="0">
                <a:solidFill>
                  <a:srgbClr val="000000"/>
                </a:solidFill>
                <a:effectLst/>
                <a:latin typeface="system-ui"/>
              </a:rPr>
              <a:t>23 </a:t>
            </a:r>
            <a:r>
              <a:rPr lang="en-US" sz="5400" b="0" i="0" dirty="0">
                <a:solidFill>
                  <a:srgbClr val="000000"/>
                </a:solidFill>
                <a:effectLst/>
                <a:latin typeface="system-ui"/>
              </a:rPr>
              <a:t>And he said unto them, Ye are from beneath; I am from above: ye are of this world; I am not of this world.</a:t>
            </a:r>
            <a:endParaRPr lang="en-US" sz="6600" b="0" i="0" dirty="0">
              <a:solidFill>
                <a:srgbClr val="000000"/>
              </a:solidFill>
              <a:effectLst/>
              <a:latin typeface="system-ui"/>
            </a:endParaRPr>
          </a:p>
        </p:txBody>
      </p:sp>
      <p:sp>
        <p:nvSpPr>
          <p:cNvPr id="5" name="Rectangle 4">
            <a:extLst>
              <a:ext uri="{FF2B5EF4-FFF2-40B4-BE49-F238E27FC236}">
                <a16:creationId xmlns:a16="http://schemas.microsoft.com/office/drawing/2014/main" id="{B4AA4397-A53D-3AF5-8868-C01DEA3D81D5}"/>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1986" name="Picture 2" descr="Jesus answered, ‘You do not know either Me or My Father. If you knew Me you would know my Father too.’ – Slide 8">
            <a:extLst>
              <a:ext uri="{FF2B5EF4-FFF2-40B4-BE49-F238E27FC236}">
                <a16:creationId xmlns:a16="http://schemas.microsoft.com/office/drawing/2014/main" id="{CBD833FE-97D5-0735-06C9-E61E708425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13" y="2251212"/>
            <a:ext cx="5703087" cy="4277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92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46384-864D-37EE-6F6B-12034410EBA7}"/>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3D8F2A84-9CF6-2CCE-80BC-179698C35C7F}"/>
              </a:ext>
            </a:extLst>
          </p:cNvPr>
          <p:cNvSpPr>
            <a:spLocks noGrp="1"/>
          </p:cNvSpPr>
          <p:nvPr>
            <p:ph type="body" idx="1"/>
          </p:nvPr>
        </p:nvSpPr>
        <p:spPr>
          <a:xfrm>
            <a:off x="4800943" y="1029037"/>
            <a:ext cx="3474720" cy="807720"/>
          </a:xfrm>
        </p:spPr>
        <p:txBody>
          <a:bodyPr>
            <a:normAutofit/>
          </a:bodyPr>
          <a:lstStyle/>
          <a:p>
            <a:r>
              <a:rPr lang="en-US" sz="4400" dirty="0"/>
              <a:t>Micah 5:2</a:t>
            </a:r>
          </a:p>
        </p:txBody>
      </p:sp>
      <p:sp>
        <p:nvSpPr>
          <p:cNvPr id="4" name="Content Placeholder 3">
            <a:extLst>
              <a:ext uri="{FF2B5EF4-FFF2-40B4-BE49-F238E27FC236}">
                <a16:creationId xmlns:a16="http://schemas.microsoft.com/office/drawing/2014/main" id="{FDF2C0C4-7F0F-33E5-B6C5-890A331B9EAC}"/>
              </a:ext>
            </a:extLst>
          </p:cNvPr>
          <p:cNvSpPr>
            <a:spLocks noGrp="1"/>
          </p:cNvSpPr>
          <p:nvPr>
            <p:ph sz="half" idx="2"/>
          </p:nvPr>
        </p:nvSpPr>
        <p:spPr>
          <a:xfrm>
            <a:off x="4779884" y="1930936"/>
            <a:ext cx="3474720" cy="4023360"/>
          </a:xfrm>
        </p:spPr>
        <p:txBody>
          <a:bodyPr>
            <a:normAutofit fontScale="92500" lnSpcReduction="20000"/>
          </a:bodyPr>
          <a:lstStyle/>
          <a:p>
            <a:pPr marL="0" indent="0">
              <a:buNone/>
            </a:pPr>
            <a:r>
              <a:rPr lang="en-US" sz="3200" b="1" i="0" baseline="30000" dirty="0">
                <a:solidFill>
                  <a:srgbClr val="000000"/>
                </a:solidFill>
                <a:effectLst/>
                <a:latin typeface="system-ui"/>
              </a:rPr>
              <a:t>2 </a:t>
            </a:r>
            <a:r>
              <a:rPr lang="en-US" sz="3200" b="0" i="0" dirty="0">
                <a:solidFill>
                  <a:srgbClr val="000000"/>
                </a:solidFill>
                <a:effectLst/>
                <a:latin typeface="system-ui"/>
              </a:rPr>
              <a:t>But thou, Bethlehem </a:t>
            </a:r>
            <a:r>
              <a:rPr lang="en-US" sz="3200" b="0" i="0" dirty="0" err="1">
                <a:solidFill>
                  <a:srgbClr val="000000"/>
                </a:solidFill>
                <a:effectLst/>
                <a:latin typeface="system-ui"/>
              </a:rPr>
              <a:t>Ephratah</a:t>
            </a:r>
            <a:r>
              <a:rPr lang="en-US" sz="3200" b="0" i="0" dirty="0">
                <a:solidFill>
                  <a:srgbClr val="000000"/>
                </a:solidFill>
                <a:effectLst/>
                <a:latin typeface="system-ui"/>
              </a:rPr>
              <a:t>, though thou be little among the thousands of Judah, yet out of thee shall he come forth unto me that is to be ruler in Israel; whose goings forth have been from of old, from everlasting.</a:t>
            </a:r>
            <a:endParaRPr lang="en-US" sz="4000" dirty="0"/>
          </a:p>
        </p:txBody>
      </p:sp>
      <p:sp>
        <p:nvSpPr>
          <p:cNvPr id="5" name="Text Placeholder 4">
            <a:extLst>
              <a:ext uri="{FF2B5EF4-FFF2-40B4-BE49-F238E27FC236}">
                <a16:creationId xmlns:a16="http://schemas.microsoft.com/office/drawing/2014/main" id="{DA896C73-EF9E-2436-A117-72524319C98E}"/>
              </a:ext>
            </a:extLst>
          </p:cNvPr>
          <p:cNvSpPr>
            <a:spLocks noGrp="1"/>
          </p:cNvSpPr>
          <p:nvPr>
            <p:ph type="body" sz="quarter" idx="3"/>
          </p:nvPr>
        </p:nvSpPr>
        <p:spPr>
          <a:xfrm>
            <a:off x="8275663" y="1023586"/>
            <a:ext cx="3474720" cy="813171"/>
          </a:xfrm>
        </p:spPr>
        <p:txBody>
          <a:bodyPr>
            <a:normAutofit/>
          </a:bodyPr>
          <a:lstStyle/>
          <a:p>
            <a:r>
              <a:rPr lang="en-US" sz="4400" dirty="0"/>
              <a:t>Matthew 2:1</a:t>
            </a:r>
          </a:p>
        </p:txBody>
      </p:sp>
      <p:sp>
        <p:nvSpPr>
          <p:cNvPr id="6" name="Content Placeholder 5">
            <a:extLst>
              <a:ext uri="{FF2B5EF4-FFF2-40B4-BE49-F238E27FC236}">
                <a16:creationId xmlns:a16="http://schemas.microsoft.com/office/drawing/2014/main" id="{E4CA1AAC-8BFD-31A6-78A0-048CD71E9ADE}"/>
              </a:ext>
            </a:extLst>
          </p:cNvPr>
          <p:cNvSpPr>
            <a:spLocks noGrp="1"/>
          </p:cNvSpPr>
          <p:nvPr>
            <p:ph sz="quarter" idx="4"/>
          </p:nvPr>
        </p:nvSpPr>
        <p:spPr>
          <a:xfrm>
            <a:off x="8275663" y="1930936"/>
            <a:ext cx="3474720" cy="4023360"/>
          </a:xfrm>
        </p:spPr>
        <p:txBody>
          <a:bodyPr>
            <a:normAutofit fontScale="92500" lnSpcReduction="20000"/>
          </a:bodyPr>
          <a:lstStyle/>
          <a:p>
            <a:pPr marL="0" indent="0" algn="l">
              <a:buNone/>
            </a:pPr>
            <a:r>
              <a:rPr lang="en-US" sz="3200" b="1" i="0" dirty="0">
                <a:solidFill>
                  <a:srgbClr val="000000"/>
                </a:solidFill>
                <a:effectLst/>
                <a:latin typeface="system-ui"/>
              </a:rPr>
              <a:t>2 </a:t>
            </a:r>
            <a:r>
              <a:rPr lang="en-US" sz="3200" b="0" i="0" dirty="0">
                <a:solidFill>
                  <a:srgbClr val="000000"/>
                </a:solidFill>
                <a:effectLst/>
                <a:latin typeface="system-ui"/>
              </a:rPr>
              <a:t>Now when Jesus was born in Bethlehem of Judaea in the days of Herod the king, behold, there came wise men from the east to Jerusalem,</a:t>
            </a:r>
          </a:p>
        </p:txBody>
      </p:sp>
      <p:pic>
        <p:nvPicPr>
          <p:cNvPr id="9" name="Picture 8">
            <a:extLst>
              <a:ext uri="{FF2B5EF4-FFF2-40B4-BE49-F238E27FC236}">
                <a16:creationId xmlns:a16="http://schemas.microsoft.com/office/drawing/2014/main" id="{348EA766-A666-FE48-F29C-D5C922257F29}"/>
              </a:ext>
            </a:extLst>
          </p:cNvPr>
          <p:cNvPicPr>
            <a:picLocks noChangeAspect="1"/>
          </p:cNvPicPr>
          <p:nvPr/>
        </p:nvPicPr>
        <p:blipFill>
          <a:blip r:embed="rId2"/>
          <a:stretch>
            <a:fillRect/>
          </a:stretch>
        </p:blipFill>
        <p:spPr>
          <a:xfrm>
            <a:off x="182217" y="2239617"/>
            <a:ext cx="4330147" cy="4330147"/>
          </a:xfrm>
          <a:prstGeom prst="rect">
            <a:avLst/>
          </a:prstGeom>
        </p:spPr>
      </p:pic>
    </p:spTree>
    <p:extLst>
      <p:ext uri="{BB962C8B-B14F-4D97-AF65-F5344CB8AC3E}">
        <p14:creationId xmlns:p14="http://schemas.microsoft.com/office/powerpoint/2010/main" val="39196348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7B1D6-1B3A-5D9C-1427-8752C72AA9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033AD1-B2AE-9470-B0A6-DB1AB7FD36F8}"/>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8:24</a:t>
            </a:r>
          </a:p>
        </p:txBody>
      </p:sp>
      <p:sp>
        <p:nvSpPr>
          <p:cNvPr id="3" name="Content Placeholder 2">
            <a:extLst>
              <a:ext uri="{FF2B5EF4-FFF2-40B4-BE49-F238E27FC236}">
                <a16:creationId xmlns:a16="http://schemas.microsoft.com/office/drawing/2014/main" id="{DAB1CD47-22CB-34B3-6106-71B5453EF478}"/>
              </a:ext>
            </a:extLst>
          </p:cNvPr>
          <p:cNvSpPr>
            <a:spLocks noGrp="1"/>
          </p:cNvSpPr>
          <p:nvPr>
            <p:ph idx="1"/>
          </p:nvPr>
        </p:nvSpPr>
        <p:spPr>
          <a:xfrm>
            <a:off x="6473676" y="805070"/>
            <a:ext cx="5125289" cy="5426765"/>
          </a:xfrm>
        </p:spPr>
        <p:txBody>
          <a:bodyPr>
            <a:normAutofit lnSpcReduction="10000"/>
          </a:bodyPr>
          <a:lstStyle/>
          <a:p>
            <a:pPr algn="l"/>
            <a:r>
              <a:rPr lang="en-US" sz="5400" b="1" i="0" baseline="30000" dirty="0">
                <a:solidFill>
                  <a:srgbClr val="000000"/>
                </a:solidFill>
                <a:effectLst/>
                <a:latin typeface="system-ui"/>
              </a:rPr>
              <a:t>24 </a:t>
            </a:r>
            <a:r>
              <a:rPr lang="en-US" sz="5400" b="0" i="0" dirty="0">
                <a:solidFill>
                  <a:srgbClr val="000000"/>
                </a:solidFill>
                <a:effectLst/>
                <a:latin typeface="system-ui"/>
              </a:rPr>
              <a:t>I said therefore unto you, that ye shall die in your sins: for if ye believe not that I am he, ye shall die in your sins.</a:t>
            </a:r>
            <a:endParaRPr lang="en-US" sz="7200" b="0" i="0" dirty="0">
              <a:solidFill>
                <a:srgbClr val="000000"/>
              </a:solidFill>
              <a:effectLst/>
              <a:latin typeface="system-ui"/>
            </a:endParaRPr>
          </a:p>
        </p:txBody>
      </p:sp>
      <p:sp>
        <p:nvSpPr>
          <p:cNvPr id="5" name="Rectangle 4">
            <a:extLst>
              <a:ext uri="{FF2B5EF4-FFF2-40B4-BE49-F238E27FC236}">
                <a16:creationId xmlns:a16="http://schemas.microsoft.com/office/drawing/2014/main" id="{9CD46EA3-0B6E-C64A-C06F-6CEDCCC54492}"/>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3010" name="Picture 2" descr="Jesus was in the Temple teaching. He spoke to the Jewish leaders saying, ‘I am going away, and you will look for Me but will die in your sin. – Slide 1">
            <a:extLst>
              <a:ext uri="{FF2B5EF4-FFF2-40B4-BE49-F238E27FC236}">
                <a16:creationId xmlns:a16="http://schemas.microsoft.com/office/drawing/2014/main" id="{C21FD941-704B-21A5-CDF9-BECC4302EA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938" y="2241274"/>
            <a:ext cx="5705061" cy="4278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684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58CF6-D25D-B84F-F4D7-70FCA5CB643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19F2C26-95B3-F2AF-A7C7-C610BC2E2F44}"/>
              </a:ext>
            </a:extLst>
          </p:cNvPr>
          <p:cNvSpPr>
            <a:spLocks noGrp="1"/>
          </p:cNvSpPr>
          <p:nvPr>
            <p:ph type="title"/>
          </p:nvPr>
        </p:nvSpPr>
        <p:spPr>
          <a:xfrm>
            <a:off x="252919" y="5039138"/>
            <a:ext cx="2947482" cy="745435"/>
          </a:xfrm>
        </p:spPr>
        <p:txBody>
          <a:bodyPr>
            <a:normAutofit/>
          </a:bodyPr>
          <a:lstStyle/>
          <a:p>
            <a:pPr algn="r"/>
            <a:r>
              <a:rPr lang="en-US" sz="4000" b="1" dirty="0"/>
              <a:t>Discernment</a:t>
            </a:r>
          </a:p>
        </p:txBody>
      </p:sp>
      <p:sp>
        <p:nvSpPr>
          <p:cNvPr id="6" name="Title 1">
            <a:extLst>
              <a:ext uri="{FF2B5EF4-FFF2-40B4-BE49-F238E27FC236}">
                <a16:creationId xmlns:a16="http://schemas.microsoft.com/office/drawing/2014/main" id="{135C16C5-BF40-52E1-3BD2-FD0D8C6AD9B0}"/>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Hosea 4:6</a:t>
            </a:r>
          </a:p>
        </p:txBody>
      </p:sp>
      <p:sp>
        <p:nvSpPr>
          <p:cNvPr id="4" name="Content Placeholder 3">
            <a:extLst>
              <a:ext uri="{FF2B5EF4-FFF2-40B4-BE49-F238E27FC236}">
                <a16:creationId xmlns:a16="http://schemas.microsoft.com/office/drawing/2014/main" id="{2466774A-9FE4-D7A6-7D51-A0051A5F8123}"/>
              </a:ext>
            </a:extLst>
          </p:cNvPr>
          <p:cNvSpPr>
            <a:spLocks noGrp="1"/>
          </p:cNvSpPr>
          <p:nvPr>
            <p:ph sz="half" idx="1"/>
          </p:nvPr>
        </p:nvSpPr>
        <p:spPr>
          <a:xfrm>
            <a:off x="3867911" y="765191"/>
            <a:ext cx="3705705" cy="5347435"/>
          </a:xfrm>
        </p:spPr>
        <p:txBody>
          <a:bodyPr>
            <a:normAutofit fontScale="70000" lnSpcReduction="20000"/>
          </a:bodyPr>
          <a:lstStyle/>
          <a:p>
            <a:pPr marL="0" indent="0" algn="ctr">
              <a:buNone/>
            </a:pPr>
            <a:r>
              <a:rPr lang="en-US" sz="4800" b="1" i="0" baseline="30000" dirty="0">
                <a:solidFill>
                  <a:srgbClr val="000000"/>
                </a:solidFill>
                <a:effectLst/>
                <a:latin typeface="system-ui"/>
              </a:rPr>
              <a:t>6 </a:t>
            </a:r>
            <a:r>
              <a:rPr lang="en-US" sz="4800" b="0" i="0" dirty="0">
                <a:solidFill>
                  <a:srgbClr val="000000"/>
                </a:solidFill>
                <a:effectLst/>
                <a:latin typeface="system-ui"/>
              </a:rPr>
              <a:t>My people are destroyed for lack of knowledge: because thou hast rejected knowledge, I will also reject thee, that thou shalt be no priest to me: seeing thou hast forgotten the law of thy God, I will also forget thy children.</a:t>
            </a:r>
            <a:endParaRPr lang="en-US" sz="5400" b="0" i="0" dirty="0">
              <a:solidFill>
                <a:srgbClr val="000000"/>
              </a:solidFill>
              <a:effectLst/>
              <a:latin typeface="system-ui"/>
            </a:endParaRPr>
          </a:p>
        </p:txBody>
      </p:sp>
      <p:pic>
        <p:nvPicPr>
          <p:cNvPr id="44034" name="Picture 2" descr="The Ten Commandments written on two stone tablets">
            <a:extLst>
              <a:ext uri="{FF2B5EF4-FFF2-40B4-BE49-F238E27FC236}">
                <a16:creationId xmlns:a16="http://schemas.microsoft.com/office/drawing/2014/main" id="{98677183-359C-B4FC-DE6A-90C663B5880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902" t="10747" r="32074" b="11591"/>
          <a:stretch/>
        </p:blipFill>
        <p:spPr bwMode="auto">
          <a:xfrm>
            <a:off x="8010143" y="755282"/>
            <a:ext cx="3399024" cy="534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36498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77657-DF46-C694-5DFE-B39DA6AD25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ABB5F-E1FF-58F3-2E93-4273A2D63D50}"/>
              </a:ext>
            </a:extLst>
          </p:cNvPr>
          <p:cNvSpPr>
            <a:spLocks noGrp="1"/>
          </p:cNvSpPr>
          <p:nvPr>
            <p:ph type="title"/>
          </p:nvPr>
        </p:nvSpPr>
        <p:spPr/>
        <p:txBody>
          <a:bodyPr>
            <a:normAutofit/>
          </a:bodyPr>
          <a:lstStyle/>
          <a:p>
            <a:r>
              <a:rPr lang="en-US" sz="3600" b="1" dirty="0"/>
              <a:t>Discernment:</a:t>
            </a:r>
          </a:p>
        </p:txBody>
      </p:sp>
      <p:sp>
        <p:nvSpPr>
          <p:cNvPr id="3" name="Content Placeholder 2">
            <a:extLst>
              <a:ext uri="{FF2B5EF4-FFF2-40B4-BE49-F238E27FC236}">
                <a16:creationId xmlns:a16="http://schemas.microsoft.com/office/drawing/2014/main" id="{507C30EA-B3D3-0D41-7B4C-6AC5E4143812}"/>
              </a:ext>
            </a:extLst>
          </p:cNvPr>
          <p:cNvSpPr>
            <a:spLocks noGrp="1"/>
          </p:cNvSpPr>
          <p:nvPr>
            <p:ph idx="1"/>
          </p:nvPr>
        </p:nvSpPr>
        <p:spPr/>
        <p:txBody>
          <a:bodyPr>
            <a:noAutofit/>
          </a:bodyPr>
          <a:lstStyle/>
          <a:p>
            <a:pPr marL="0" indent="0">
              <a:buNone/>
            </a:pPr>
            <a:r>
              <a:rPr lang="en-US" sz="3400" dirty="0"/>
              <a:t>The particular knowledge that is missing is the knowledge of God, the most essential of all knowledge. Though God may overlook certain forms of ignorance (see Acts 17:30), He cannot deliberate ignorance of spiritual things. The people would inevitably be “destroyed” because of their lack of the essential knowledge. They might have had the knowledge had they put forth the effort to obtain it. </a:t>
            </a:r>
          </a:p>
        </p:txBody>
      </p:sp>
      <p:sp>
        <p:nvSpPr>
          <p:cNvPr id="4" name="Text Placeholder 3">
            <a:extLst>
              <a:ext uri="{FF2B5EF4-FFF2-40B4-BE49-F238E27FC236}">
                <a16:creationId xmlns:a16="http://schemas.microsoft.com/office/drawing/2014/main" id="{A3449017-6C6B-D6B2-5526-BFEAE35A9B1F}"/>
              </a:ext>
            </a:extLst>
          </p:cNvPr>
          <p:cNvSpPr>
            <a:spLocks noGrp="1"/>
          </p:cNvSpPr>
          <p:nvPr>
            <p:ph type="body" sz="half" idx="2"/>
          </p:nvPr>
        </p:nvSpPr>
        <p:spPr/>
        <p:txBody>
          <a:bodyPr>
            <a:normAutofit/>
          </a:bodyPr>
          <a:lstStyle/>
          <a:p>
            <a:r>
              <a:rPr lang="en-US" sz="4400" dirty="0"/>
              <a:t>Knowledge</a:t>
            </a:r>
          </a:p>
          <a:p>
            <a:endParaRPr lang="en-US" sz="4400" dirty="0"/>
          </a:p>
          <a:p>
            <a:r>
              <a:rPr lang="en-US" sz="3200" dirty="0"/>
              <a:t>(SDABC)</a:t>
            </a:r>
          </a:p>
        </p:txBody>
      </p:sp>
    </p:spTree>
    <p:extLst>
      <p:ext uri="{BB962C8B-B14F-4D97-AF65-F5344CB8AC3E}">
        <p14:creationId xmlns:p14="http://schemas.microsoft.com/office/powerpoint/2010/main" val="4030774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71C9B-7176-809F-78B8-3F3C299649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A6637-FD49-3840-7AA3-EB2667314AAE}"/>
              </a:ext>
            </a:extLst>
          </p:cNvPr>
          <p:cNvSpPr>
            <a:spLocks noGrp="1"/>
          </p:cNvSpPr>
          <p:nvPr>
            <p:ph type="title"/>
          </p:nvPr>
        </p:nvSpPr>
        <p:spPr/>
        <p:txBody>
          <a:bodyPr>
            <a:normAutofit/>
          </a:bodyPr>
          <a:lstStyle/>
          <a:p>
            <a:r>
              <a:rPr lang="en-US" sz="3600" b="1" dirty="0"/>
              <a:t>Discernment:</a:t>
            </a:r>
          </a:p>
        </p:txBody>
      </p:sp>
      <p:sp>
        <p:nvSpPr>
          <p:cNvPr id="3" name="Content Placeholder 2">
            <a:extLst>
              <a:ext uri="{FF2B5EF4-FFF2-40B4-BE49-F238E27FC236}">
                <a16:creationId xmlns:a16="http://schemas.microsoft.com/office/drawing/2014/main" id="{CCF54662-1F1C-76EC-EC76-13A1465237B7}"/>
              </a:ext>
            </a:extLst>
          </p:cNvPr>
          <p:cNvSpPr>
            <a:spLocks noGrp="1"/>
          </p:cNvSpPr>
          <p:nvPr>
            <p:ph idx="1"/>
          </p:nvPr>
        </p:nvSpPr>
        <p:spPr/>
        <p:txBody>
          <a:bodyPr>
            <a:noAutofit/>
          </a:bodyPr>
          <a:lstStyle/>
          <a:p>
            <a:pPr marL="0" indent="0">
              <a:buNone/>
            </a:pPr>
            <a:r>
              <a:rPr lang="en-US" sz="3400" dirty="0"/>
              <a:t>Men are held responsible not only for what they know, but also for what they might have known had they put forth the effort to obtain essential knowledge. There are many who fear that a further investigation of truth will reveal that a change in conduct may be required of them, a change that their sin-loving hearts are unwilling to undertake, and so they deliberately desist from further inquiry. Such willful ignorance God cannot excuse.</a:t>
            </a:r>
          </a:p>
        </p:txBody>
      </p:sp>
      <p:sp>
        <p:nvSpPr>
          <p:cNvPr id="4" name="Text Placeholder 3">
            <a:extLst>
              <a:ext uri="{FF2B5EF4-FFF2-40B4-BE49-F238E27FC236}">
                <a16:creationId xmlns:a16="http://schemas.microsoft.com/office/drawing/2014/main" id="{F1FB9A7B-8338-8D48-6D6F-5CE2CC7257B1}"/>
              </a:ext>
            </a:extLst>
          </p:cNvPr>
          <p:cNvSpPr>
            <a:spLocks noGrp="1"/>
          </p:cNvSpPr>
          <p:nvPr>
            <p:ph type="body" sz="half" idx="2"/>
          </p:nvPr>
        </p:nvSpPr>
        <p:spPr/>
        <p:txBody>
          <a:bodyPr>
            <a:normAutofit/>
          </a:bodyPr>
          <a:lstStyle/>
          <a:p>
            <a:r>
              <a:rPr lang="en-US" sz="4400" dirty="0"/>
              <a:t>Knowledge</a:t>
            </a:r>
          </a:p>
          <a:p>
            <a:endParaRPr lang="en-US" sz="4400" dirty="0"/>
          </a:p>
          <a:p>
            <a:r>
              <a:rPr lang="en-US" sz="3200" dirty="0"/>
              <a:t>(SDABC)</a:t>
            </a:r>
          </a:p>
        </p:txBody>
      </p:sp>
    </p:spTree>
    <p:extLst>
      <p:ext uri="{BB962C8B-B14F-4D97-AF65-F5344CB8AC3E}">
        <p14:creationId xmlns:p14="http://schemas.microsoft.com/office/powerpoint/2010/main" val="7189399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A776E-39DE-17E1-F2DA-27D2A1543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69904-B8AF-B724-06FB-22E822AF9F6D}"/>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8:25</a:t>
            </a:r>
          </a:p>
        </p:txBody>
      </p:sp>
      <p:sp>
        <p:nvSpPr>
          <p:cNvPr id="3" name="Content Placeholder 2">
            <a:extLst>
              <a:ext uri="{FF2B5EF4-FFF2-40B4-BE49-F238E27FC236}">
                <a16:creationId xmlns:a16="http://schemas.microsoft.com/office/drawing/2014/main" id="{63078ACE-23E9-EA46-098B-A417E6B5AA04}"/>
              </a:ext>
            </a:extLst>
          </p:cNvPr>
          <p:cNvSpPr>
            <a:spLocks noGrp="1"/>
          </p:cNvSpPr>
          <p:nvPr>
            <p:ph idx="1"/>
          </p:nvPr>
        </p:nvSpPr>
        <p:spPr>
          <a:xfrm>
            <a:off x="6473676" y="805070"/>
            <a:ext cx="5125289" cy="5426765"/>
          </a:xfrm>
        </p:spPr>
        <p:txBody>
          <a:bodyPr>
            <a:normAutofit/>
          </a:bodyPr>
          <a:lstStyle/>
          <a:p>
            <a:pPr algn="l"/>
            <a:r>
              <a:rPr lang="en-US" sz="4800" b="1" i="0" baseline="30000" dirty="0">
                <a:solidFill>
                  <a:srgbClr val="000000"/>
                </a:solidFill>
                <a:effectLst/>
                <a:latin typeface="system-ui"/>
              </a:rPr>
              <a:t>25 </a:t>
            </a:r>
            <a:r>
              <a:rPr lang="en-US" sz="4800" b="0" i="0" dirty="0">
                <a:solidFill>
                  <a:srgbClr val="000000"/>
                </a:solidFill>
                <a:effectLst/>
                <a:latin typeface="system-ui"/>
              </a:rPr>
              <a:t>Then said they unto him, Who art thou? And Jesus saith unto them, Even the same that I said unto you from the beginning.</a:t>
            </a:r>
            <a:endParaRPr lang="en-US" sz="7200" b="0" i="0" dirty="0">
              <a:solidFill>
                <a:srgbClr val="000000"/>
              </a:solidFill>
              <a:effectLst/>
              <a:latin typeface="system-ui"/>
            </a:endParaRPr>
          </a:p>
        </p:txBody>
      </p:sp>
      <p:sp>
        <p:nvSpPr>
          <p:cNvPr id="5" name="Rectangle 4">
            <a:extLst>
              <a:ext uri="{FF2B5EF4-FFF2-40B4-BE49-F238E27FC236}">
                <a16:creationId xmlns:a16="http://schemas.microsoft.com/office/drawing/2014/main" id="{8F44B792-9877-E0EA-56B2-AE4BC085ED9D}"/>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5058" name="Picture 2" descr="The Jewish leaders began to mutter among themselves, ‘Perhaps He is going to kill himself, because He says, “Where I am going you cannot come.”’ – Slide 2">
            <a:extLst>
              <a:ext uri="{FF2B5EF4-FFF2-40B4-BE49-F238E27FC236}">
                <a16:creationId xmlns:a16="http://schemas.microsoft.com/office/drawing/2014/main" id="{B8CB0A5B-2DD6-2820-0A67-7C930BDF1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429" y="2238788"/>
            <a:ext cx="5744817" cy="4308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276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8EAEB-C7E6-E490-5589-EE934835D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A2D6E-9968-D8AF-D73D-20BDC9B903DE}"/>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8:26-27</a:t>
            </a:r>
          </a:p>
        </p:txBody>
      </p:sp>
      <p:sp>
        <p:nvSpPr>
          <p:cNvPr id="3" name="Content Placeholder 2">
            <a:extLst>
              <a:ext uri="{FF2B5EF4-FFF2-40B4-BE49-F238E27FC236}">
                <a16:creationId xmlns:a16="http://schemas.microsoft.com/office/drawing/2014/main" id="{CDA66B6B-287B-6CF5-EDAD-6C484049574E}"/>
              </a:ext>
            </a:extLst>
          </p:cNvPr>
          <p:cNvSpPr>
            <a:spLocks noGrp="1"/>
          </p:cNvSpPr>
          <p:nvPr>
            <p:ph idx="1"/>
          </p:nvPr>
        </p:nvSpPr>
        <p:spPr>
          <a:xfrm>
            <a:off x="6473676" y="805070"/>
            <a:ext cx="5125289" cy="5426765"/>
          </a:xfrm>
        </p:spPr>
        <p:txBody>
          <a:bodyPr>
            <a:normAutofit fontScale="92500" lnSpcReduction="10000"/>
          </a:bodyPr>
          <a:lstStyle/>
          <a:p>
            <a:pPr algn="l"/>
            <a:r>
              <a:rPr lang="en-US" sz="4400" b="1" i="0" baseline="30000" dirty="0">
                <a:solidFill>
                  <a:srgbClr val="000000"/>
                </a:solidFill>
                <a:effectLst/>
                <a:latin typeface="system-ui"/>
              </a:rPr>
              <a:t>26 </a:t>
            </a:r>
            <a:r>
              <a:rPr lang="en-US" sz="4400" b="0" i="0" dirty="0">
                <a:solidFill>
                  <a:srgbClr val="000000"/>
                </a:solidFill>
                <a:effectLst/>
                <a:latin typeface="system-ui"/>
              </a:rPr>
              <a:t>I have many things to say and to judge of you: but he that sent me is true; and I speak to the world those things which I have heard of him.</a:t>
            </a:r>
          </a:p>
          <a:p>
            <a:pPr algn="l"/>
            <a:r>
              <a:rPr lang="en-US" sz="4400" b="1" i="0" baseline="30000" dirty="0">
                <a:solidFill>
                  <a:srgbClr val="000000"/>
                </a:solidFill>
                <a:effectLst/>
                <a:latin typeface="system-ui"/>
              </a:rPr>
              <a:t>27 </a:t>
            </a:r>
            <a:r>
              <a:rPr lang="en-US" sz="4400" b="0" i="0" dirty="0">
                <a:solidFill>
                  <a:srgbClr val="000000"/>
                </a:solidFill>
                <a:effectLst/>
                <a:latin typeface="system-ui"/>
              </a:rPr>
              <a:t>They understood not that he </a:t>
            </a:r>
            <a:r>
              <a:rPr lang="en-US" sz="4400" b="0" i="0" dirty="0" err="1">
                <a:solidFill>
                  <a:srgbClr val="000000"/>
                </a:solidFill>
                <a:effectLst/>
                <a:latin typeface="system-ui"/>
              </a:rPr>
              <a:t>spake</a:t>
            </a:r>
            <a:r>
              <a:rPr lang="en-US" sz="4400" b="0" i="0" dirty="0">
                <a:solidFill>
                  <a:srgbClr val="000000"/>
                </a:solidFill>
                <a:effectLst/>
                <a:latin typeface="system-ui"/>
              </a:rPr>
              <a:t> to them of the Father.</a:t>
            </a:r>
          </a:p>
        </p:txBody>
      </p:sp>
      <p:sp>
        <p:nvSpPr>
          <p:cNvPr id="5" name="Rectangle 4">
            <a:extLst>
              <a:ext uri="{FF2B5EF4-FFF2-40B4-BE49-F238E27FC236}">
                <a16:creationId xmlns:a16="http://schemas.microsoft.com/office/drawing/2014/main" id="{FCD38674-B014-9AFF-DB6D-C3A405025244}"/>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6084" name="Picture 4" descr="Jesus replied, ‘What I have told you from the beginning. I have many things to say and to judge about you, but the Father who sent Me is truthful, and the things I have heard from Him I speak to the world. – Slide 5">
            <a:extLst>
              <a:ext uri="{FF2B5EF4-FFF2-40B4-BE49-F238E27FC236}">
                <a16:creationId xmlns:a16="http://schemas.microsoft.com/office/drawing/2014/main" id="{872160D6-B63B-EEC9-9DCC-F2FAC0709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79" y="2201518"/>
            <a:ext cx="5744816" cy="4308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6514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ECD41-A090-F955-1F0B-A7E1959FB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5BBA8-0FA6-A28B-75A2-D806C9F73912}"/>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8:28</a:t>
            </a:r>
          </a:p>
        </p:txBody>
      </p:sp>
      <p:sp>
        <p:nvSpPr>
          <p:cNvPr id="3" name="Content Placeholder 2">
            <a:extLst>
              <a:ext uri="{FF2B5EF4-FFF2-40B4-BE49-F238E27FC236}">
                <a16:creationId xmlns:a16="http://schemas.microsoft.com/office/drawing/2014/main" id="{A3615C72-9C6F-6C07-6357-1E18E350594B}"/>
              </a:ext>
            </a:extLst>
          </p:cNvPr>
          <p:cNvSpPr>
            <a:spLocks noGrp="1"/>
          </p:cNvSpPr>
          <p:nvPr>
            <p:ph idx="1"/>
          </p:nvPr>
        </p:nvSpPr>
        <p:spPr>
          <a:xfrm>
            <a:off x="6473676" y="805070"/>
            <a:ext cx="5125289" cy="5426765"/>
          </a:xfrm>
        </p:spPr>
        <p:txBody>
          <a:bodyPr>
            <a:normAutofit/>
          </a:bodyPr>
          <a:lstStyle/>
          <a:p>
            <a:pPr algn="l"/>
            <a:r>
              <a:rPr lang="en-US" sz="4000" b="1" i="0" baseline="30000" dirty="0">
                <a:solidFill>
                  <a:srgbClr val="000000"/>
                </a:solidFill>
                <a:effectLst/>
                <a:latin typeface="system-ui"/>
              </a:rPr>
              <a:t>28 </a:t>
            </a:r>
            <a:r>
              <a:rPr lang="en-US" sz="4000" b="0" i="0" dirty="0">
                <a:solidFill>
                  <a:srgbClr val="000000"/>
                </a:solidFill>
                <a:effectLst/>
                <a:latin typeface="system-ui"/>
              </a:rPr>
              <a:t>Then said Jesus unto them, When ye have lifted up the Son of man, then shall ye know that I am he, and that I do nothing of myself; but as my Father hath taught me, I speak these things.</a:t>
            </a:r>
            <a:endParaRPr lang="en-US" sz="4400" b="0" i="0" dirty="0">
              <a:solidFill>
                <a:srgbClr val="000000"/>
              </a:solidFill>
              <a:effectLst/>
              <a:latin typeface="system-ui"/>
            </a:endParaRPr>
          </a:p>
        </p:txBody>
      </p:sp>
      <p:sp>
        <p:nvSpPr>
          <p:cNvPr id="5" name="Rectangle 4">
            <a:extLst>
              <a:ext uri="{FF2B5EF4-FFF2-40B4-BE49-F238E27FC236}">
                <a16:creationId xmlns:a16="http://schemas.microsoft.com/office/drawing/2014/main" id="{6B11EC7E-4651-EAD8-35B9-FE8E536DE818}"/>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7106" name="Picture 2" descr="The Jewish leaders did not understand that He was telling them about his Father, God. – Slide 6">
            <a:extLst>
              <a:ext uri="{FF2B5EF4-FFF2-40B4-BE49-F238E27FC236}">
                <a16:creationId xmlns:a16="http://schemas.microsoft.com/office/drawing/2014/main" id="{A97B893A-C3D6-278D-BE5E-B6932CFDFC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756" y="2231335"/>
            <a:ext cx="5675244" cy="4256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7395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07FCB-2BD8-FE88-1094-BE18BA7F44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4FD342-525F-D2D3-38D3-002BBAD45317}"/>
              </a:ext>
            </a:extLst>
          </p:cNvPr>
          <p:cNvSpPr>
            <a:spLocks noGrp="1"/>
          </p:cNvSpPr>
          <p:nvPr>
            <p:ph type="title"/>
          </p:nvPr>
        </p:nvSpPr>
        <p:spPr>
          <a:xfrm>
            <a:off x="0" y="894523"/>
            <a:ext cx="3237492" cy="1217540"/>
          </a:xfrm>
        </p:spPr>
        <p:txBody>
          <a:bodyPr>
            <a:normAutofit/>
          </a:bodyPr>
          <a:lstStyle/>
          <a:p>
            <a:r>
              <a:rPr lang="en-US" sz="4000" b="1" dirty="0"/>
              <a:t>Discernment:</a:t>
            </a:r>
            <a:br>
              <a:rPr lang="en-US" sz="4000" b="1" dirty="0"/>
            </a:br>
            <a:r>
              <a:rPr lang="en-US" sz="4000" b="1" dirty="0"/>
              <a:t>John 8:29-30</a:t>
            </a:r>
          </a:p>
        </p:txBody>
      </p:sp>
      <p:sp>
        <p:nvSpPr>
          <p:cNvPr id="3" name="Content Placeholder 2">
            <a:extLst>
              <a:ext uri="{FF2B5EF4-FFF2-40B4-BE49-F238E27FC236}">
                <a16:creationId xmlns:a16="http://schemas.microsoft.com/office/drawing/2014/main" id="{89B55D59-3681-4D4A-DEAD-06EAC549093B}"/>
              </a:ext>
            </a:extLst>
          </p:cNvPr>
          <p:cNvSpPr>
            <a:spLocks noGrp="1"/>
          </p:cNvSpPr>
          <p:nvPr>
            <p:ph idx="1"/>
          </p:nvPr>
        </p:nvSpPr>
        <p:spPr>
          <a:xfrm>
            <a:off x="6473676" y="805070"/>
            <a:ext cx="5125289" cy="5426765"/>
          </a:xfrm>
        </p:spPr>
        <p:txBody>
          <a:bodyPr>
            <a:normAutofit lnSpcReduction="10000"/>
          </a:bodyPr>
          <a:lstStyle/>
          <a:p>
            <a:pPr algn="l"/>
            <a:r>
              <a:rPr lang="en-US" sz="4400" b="1" i="0" baseline="30000" dirty="0">
                <a:solidFill>
                  <a:srgbClr val="000000"/>
                </a:solidFill>
                <a:effectLst/>
                <a:latin typeface="system-ui"/>
              </a:rPr>
              <a:t>29 </a:t>
            </a:r>
            <a:r>
              <a:rPr lang="en-US" sz="4400" b="0" i="0" dirty="0">
                <a:solidFill>
                  <a:srgbClr val="000000"/>
                </a:solidFill>
                <a:effectLst/>
                <a:latin typeface="system-ui"/>
              </a:rPr>
              <a:t>And he that sent me is with me: the Father hath not left me alone; for I do always those things that please him.</a:t>
            </a:r>
          </a:p>
          <a:p>
            <a:pPr algn="l"/>
            <a:r>
              <a:rPr lang="en-US" sz="4400" b="1" i="0" baseline="30000" dirty="0">
                <a:solidFill>
                  <a:srgbClr val="000000"/>
                </a:solidFill>
                <a:effectLst/>
                <a:latin typeface="system-ui"/>
              </a:rPr>
              <a:t>30 </a:t>
            </a:r>
            <a:r>
              <a:rPr lang="en-US" sz="4400" b="0" i="0" dirty="0">
                <a:solidFill>
                  <a:srgbClr val="000000"/>
                </a:solidFill>
                <a:effectLst/>
                <a:latin typeface="system-ui"/>
              </a:rPr>
              <a:t>As he </a:t>
            </a:r>
            <a:r>
              <a:rPr lang="en-US" sz="4400" b="0" i="0" dirty="0" err="1">
                <a:solidFill>
                  <a:srgbClr val="000000"/>
                </a:solidFill>
                <a:effectLst/>
                <a:latin typeface="system-ui"/>
              </a:rPr>
              <a:t>spake</a:t>
            </a:r>
            <a:r>
              <a:rPr lang="en-US" sz="4400" b="0" i="0" dirty="0">
                <a:solidFill>
                  <a:srgbClr val="000000"/>
                </a:solidFill>
                <a:effectLst/>
                <a:latin typeface="system-ui"/>
              </a:rPr>
              <a:t> these words, many believed on him.</a:t>
            </a:r>
          </a:p>
        </p:txBody>
      </p:sp>
      <p:sp>
        <p:nvSpPr>
          <p:cNvPr id="5" name="Rectangle 4">
            <a:extLst>
              <a:ext uri="{FF2B5EF4-FFF2-40B4-BE49-F238E27FC236}">
                <a16:creationId xmlns:a16="http://schemas.microsoft.com/office/drawing/2014/main" id="{BBFC1493-1BF6-59BD-A16D-784AAE71DA4B}"/>
              </a:ext>
            </a:extLst>
          </p:cNvPr>
          <p:cNvSpPr/>
          <p:nvPr/>
        </p:nvSpPr>
        <p:spPr>
          <a:xfrm>
            <a:off x="238529" y="2112065"/>
            <a:ext cx="5996618" cy="456206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8130" name="Picture 2" descr="Then Jesus said, ‘When you lift up the Son of Man … – Slide 7">
            <a:extLst>
              <a:ext uri="{FF2B5EF4-FFF2-40B4-BE49-F238E27FC236}">
                <a16:creationId xmlns:a16="http://schemas.microsoft.com/office/drawing/2014/main" id="{56CBCAC6-178A-7C65-C8A0-F6601C730C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096" y="2211456"/>
            <a:ext cx="5705061" cy="4278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1928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2128B-5294-EA0C-4B62-64D8E868835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645406B-795F-ACD9-393F-77D10B442FB7}"/>
              </a:ext>
            </a:extLst>
          </p:cNvPr>
          <p:cNvSpPr>
            <a:spLocks noGrp="1"/>
          </p:cNvSpPr>
          <p:nvPr>
            <p:ph type="title"/>
          </p:nvPr>
        </p:nvSpPr>
        <p:spPr>
          <a:xfrm>
            <a:off x="252919" y="5039138"/>
            <a:ext cx="2947482" cy="745435"/>
          </a:xfrm>
        </p:spPr>
        <p:txBody>
          <a:bodyPr>
            <a:normAutofit/>
          </a:bodyPr>
          <a:lstStyle/>
          <a:p>
            <a:pPr algn="r"/>
            <a:r>
              <a:rPr lang="en-US" sz="4000" b="1" dirty="0"/>
              <a:t>Discernment</a:t>
            </a:r>
          </a:p>
        </p:txBody>
      </p:sp>
      <p:sp>
        <p:nvSpPr>
          <p:cNvPr id="6" name="Title 1">
            <a:extLst>
              <a:ext uri="{FF2B5EF4-FFF2-40B4-BE49-F238E27FC236}">
                <a16:creationId xmlns:a16="http://schemas.microsoft.com/office/drawing/2014/main" id="{23D65F99-8CA0-7BEA-686D-CA707756E9B5}"/>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400" b="1" dirty="0"/>
              <a:t>1 Corinthians 2:13-15</a:t>
            </a:r>
          </a:p>
        </p:txBody>
      </p:sp>
      <p:sp>
        <p:nvSpPr>
          <p:cNvPr id="4" name="Content Placeholder 3">
            <a:extLst>
              <a:ext uri="{FF2B5EF4-FFF2-40B4-BE49-F238E27FC236}">
                <a16:creationId xmlns:a16="http://schemas.microsoft.com/office/drawing/2014/main" id="{044653F9-A931-D917-9EE7-39DC81E2BB17}"/>
              </a:ext>
            </a:extLst>
          </p:cNvPr>
          <p:cNvSpPr>
            <a:spLocks noGrp="1"/>
          </p:cNvSpPr>
          <p:nvPr>
            <p:ph sz="half" idx="1"/>
          </p:nvPr>
        </p:nvSpPr>
        <p:spPr>
          <a:xfrm>
            <a:off x="3867911" y="765191"/>
            <a:ext cx="3705705" cy="5347435"/>
          </a:xfrm>
        </p:spPr>
        <p:txBody>
          <a:bodyPr>
            <a:normAutofit fontScale="92500" lnSpcReduction="20000"/>
          </a:bodyPr>
          <a:lstStyle/>
          <a:p>
            <a:pPr marL="0" indent="0" algn="ctr">
              <a:buNone/>
            </a:pPr>
            <a:r>
              <a:rPr lang="en-US" sz="4400" b="1" i="0" baseline="30000" dirty="0">
                <a:solidFill>
                  <a:srgbClr val="000000"/>
                </a:solidFill>
                <a:effectLst/>
                <a:latin typeface="system-ui"/>
              </a:rPr>
              <a:t>13 </a:t>
            </a:r>
            <a:r>
              <a:rPr lang="en-US" sz="4400" b="0" i="0" dirty="0">
                <a:solidFill>
                  <a:srgbClr val="000000"/>
                </a:solidFill>
                <a:effectLst/>
                <a:latin typeface="system-ui"/>
              </a:rPr>
              <a:t>Which things also we speak, not in the words which man's wisdom </a:t>
            </a:r>
            <a:r>
              <a:rPr lang="en-US" sz="4400" b="0" i="0" dirty="0" err="1">
                <a:solidFill>
                  <a:srgbClr val="000000"/>
                </a:solidFill>
                <a:effectLst/>
                <a:latin typeface="system-ui"/>
              </a:rPr>
              <a:t>teacheth</a:t>
            </a:r>
            <a:r>
              <a:rPr lang="en-US" sz="4400" b="0" i="0" dirty="0">
                <a:solidFill>
                  <a:srgbClr val="000000"/>
                </a:solidFill>
                <a:effectLst/>
                <a:latin typeface="system-ui"/>
              </a:rPr>
              <a:t>, but which the Holy Ghost </a:t>
            </a:r>
            <a:r>
              <a:rPr lang="en-US" sz="4400" b="0" i="0" dirty="0" err="1">
                <a:solidFill>
                  <a:srgbClr val="000000"/>
                </a:solidFill>
                <a:effectLst/>
                <a:latin typeface="system-ui"/>
              </a:rPr>
              <a:t>teacheth</a:t>
            </a:r>
            <a:r>
              <a:rPr lang="en-US" sz="4400" b="0" i="0" dirty="0">
                <a:solidFill>
                  <a:srgbClr val="000000"/>
                </a:solidFill>
                <a:effectLst/>
                <a:latin typeface="system-ui"/>
              </a:rPr>
              <a:t>; comparing spiritual things with spiritual.</a:t>
            </a:r>
            <a:endParaRPr lang="en-US" sz="5400" b="0" i="0" dirty="0">
              <a:solidFill>
                <a:srgbClr val="000000"/>
              </a:solidFill>
              <a:effectLst/>
              <a:latin typeface="system-ui"/>
            </a:endParaRPr>
          </a:p>
        </p:txBody>
      </p:sp>
      <p:pic>
        <p:nvPicPr>
          <p:cNvPr id="7" name="Content Placeholder 6">
            <a:extLst>
              <a:ext uri="{FF2B5EF4-FFF2-40B4-BE49-F238E27FC236}">
                <a16:creationId xmlns:a16="http://schemas.microsoft.com/office/drawing/2014/main" id="{A5610DA1-8695-855A-97EA-DB6D47C9C69E}"/>
              </a:ext>
            </a:extLst>
          </p:cNvPr>
          <p:cNvPicPr>
            <a:picLocks noGrp="1" noChangeAspect="1"/>
          </p:cNvPicPr>
          <p:nvPr>
            <p:ph sz="half" idx="2"/>
          </p:nvPr>
        </p:nvPicPr>
        <p:blipFill>
          <a:blip r:embed="rId2"/>
          <a:stretch>
            <a:fillRect/>
          </a:stretch>
        </p:blipFill>
        <p:spPr>
          <a:xfrm>
            <a:off x="8092735" y="868363"/>
            <a:ext cx="2926442" cy="5121275"/>
          </a:xfrm>
          <a:prstGeom prst="rect">
            <a:avLst/>
          </a:prstGeom>
        </p:spPr>
      </p:pic>
    </p:spTree>
    <p:extLst>
      <p:ext uri="{BB962C8B-B14F-4D97-AF65-F5344CB8AC3E}">
        <p14:creationId xmlns:p14="http://schemas.microsoft.com/office/powerpoint/2010/main" val="35925811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7F304-2067-604E-99D4-B98AC62DD23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11A6CD7-A6A3-52AD-747C-2EC5D5766337}"/>
              </a:ext>
            </a:extLst>
          </p:cNvPr>
          <p:cNvSpPr>
            <a:spLocks noGrp="1"/>
          </p:cNvSpPr>
          <p:nvPr>
            <p:ph type="title"/>
          </p:nvPr>
        </p:nvSpPr>
        <p:spPr>
          <a:xfrm>
            <a:off x="252919" y="5039138"/>
            <a:ext cx="2947482" cy="745435"/>
          </a:xfrm>
        </p:spPr>
        <p:txBody>
          <a:bodyPr>
            <a:normAutofit/>
          </a:bodyPr>
          <a:lstStyle/>
          <a:p>
            <a:pPr algn="r"/>
            <a:r>
              <a:rPr lang="en-US" sz="4000" b="1" dirty="0"/>
              <a:t>Discernment</a:t>
            </a:r>
          </a:p>
        </p:txBody>
      </p:sp>
      <p:sp>
        <p:nvSpPr>
          <p:cNvPr id="6" name="Title 1">
            <a:extLst>
              <a:ext uri="{FF2B5EF4-FFF2-40B4-BE49-F238E27FC236}">
                <a16:creationId xmlns:a16="http://schemas.microsoft.com/office/drawing/2014/main" id="{262B71FC-2956-4DDF-8E8F-C68E54AF2FA1}"/>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400" b="1" dirty="0"/>
              <a:t>1 Corinthians 2:14-15</a:t>
            </a:r>
          </a:p>
        </p:txBody>
      </p:sp>
      <p:sp>
        <p:nvSpPr>
          <p:cNvPr id="4" name="Content Placeholder 3">
            <a:extLst>
              <a:ext uri="{FF2B5EF4-FFF2-40B4-BE49-F238E27FC236}">
                <a16:creationId xmlns:a16="http://schemas.microsoft.com/office/drawing/2014/main" id="{F6FF139A-FBEF-8198-03C0-E5E4CF20BD34}"/>
              </a:ext>
            </a:extLst>
          </p:cNvPr>
          <p:cNvSpPr>
            <a:spLocks noGrp="1"/>
          </p:cNvSpPr>
          <p:nvPr>
            <p:ph sz="half" idx="1"/>
          </p:nvPr>
        </p:nvSpPr>
        <p:spPr>
          <a:xfrm>
            <a:off x="3867911" y="765191"/>
            <a:ext cx="3705705" cy="5347435"/>
          </a:xfrm>
        </p:spPr>
        <p:txBody>
          <a:bodyPr>
            <a:normAutofit fontScale="92500" lnSpcReduction="10000"/>
          </a:bodyPr>
          <a:lstStyle/>
          <a:p>
            <a:pPr marL="0" indent="0" algn="ctr">
              <a:buNone/>
            </a:pPr>
            <a:r>
              <a:rPr lang="en-US" sz="4000" b="1" i="0" baseline="30000" dirty="0">
                <a:solidFill>
                  <a:srgbClr val="000000"/>
                </a:solidFill>
                <a:effectLst/>
                <a:latin typeface="system-ui"/>
              </a:rPr>
              <a:t>14 </a:t>
            </a:r>
            <a:r>
              <a:rPr lang="en-US" sz="4000" b="0" i="0" dirty="0">
                <a:solidFill>
                  <a:srgbClr val="000000"/>
                </a:solidFill>
                <a:effectLst/>
                <a:latin typeface="system-ui"/>
              </a:rPr>
              <a:t>But the natural man </a:t>
            </a:r>
            <a:r>
              <a:rPr lang="en-US" sz="4000" b="0" i="0" dirty="0" err="1">
                <a:solidFill>
                  <a:srgbClr val="000000"/>
                </a:solidFill>
                <a:effectLst/>
                <a:latin typeface="system-ui"/>
              </a:rPr>
              <a:t>receiveth</a:t>
            </a:r>
            <a:r>
              <a:rPr lang="en-US" sz="4000" b="0" i="0" dirty="0">
                <a:solidFill>
                  <a:srgbClr val="000000"/>
                </a:solidFill>
                <a:effectLst/>
                <a:latin typeface="system-ui"/>
              </a:rPr>
              <a:t> not the things of the Spirit of God: for they are foolishness unto him: neither can he know them, because they are spiritually discerned.</a:t>
            </a:r>
            <a:endParaRPr lang="en-US" sz="5400" b="0" i="0" dirty="0">
              <a:solidFill>
                <a:srgbClr val="000000"/>
              </a:solidFill>
              <a:effectLst/>
              <a:latin typeface="system-ui"/>
            </a:endParaRPr>
          </a:p>
        </p:txBody>
      </p:sp>
      <p:pic>
        <p:nvPicPr>
          <p:cNvPr id="9" name="Content Placeholder 8">
            <a:extLst>
              <a:ext uri="{FF2B5EF4-FFF2-40B4-BE49-F238E27FC236}">
                <a16:creationId xmlns:a16="http://schemas.microsoft.com/office/drawing/2014/main" id="{C4D3051D-B891-4311-91FF-9A8C66E94CE9}"/>
              </a:ext>
            </a:extLst>
          </p:cNvPr>
          <p:cNvPicPr>
            <a:picLocks noGrp="1" noChangeAspect="1"/>
          </p:cNvPicPr>
          <p:nvPr>
            <p:ph sz="half" idx="2"/>
          </p:nvPr>
        </p:nvPicPr>
        <p:blipFill>
          <a:blip r:embed="rId2"/>
          <a:stretch>
            <a:fillRect/>
          </a:stretch>
        </p:blipFill>
        <p:spPr>
          <a:xfrm>
            <a:off x="8092735" y="868363"/>
            <a:ext cx="2926442" cy="5121275"/>
          </a:xfrm>
          <a:prstGeom prst="rect">
            <a:avLst/>
          </a:prstGeom>
        </p:spPr>
      </p:pic>
    </p:spTree>
    <p:extLst>
      <p:ext uri="{BB962C8B-B14F-4D97-AF65-F5344CB8AC3E}">
        <p14:creationId xmlns:p14="http://schemas.microsoft.com/office/powerpoint/2010/main" val="798660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C0B97-45C2-A199-13B6-015D61D06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05B35-2910-3CA7-C155-7C1A39F86BA7}"/>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9646DF20-528D-B8EB-4742-B531B631D9D9}"/>
              </a:ext>
            </a:extLst>
          </p:cNvPr>
          <p:cNvSpPr>
            <a:spLocks noGrp="1"/>
          </p:cNvSpPr>
          <p:nvPr>
            <p:ph type="body" idx="1"/>
          </p:nvPr>
        </p:nvSpPr>
        <p:spPr>
          <a:xfrm>
            <a:off x="4800943" y="722702"/>
            <a:ext cx="3474720" cy="807720"/>
          </a:xfrm>
        </p:spPr>
        <p:txBody>
          <a:bodyPr>
            <a:normAutofit/>
          </a:bodyPr>
          <a:lstStyle/>
          <a:p>
            <a:r>
              <a:rPr lang="en-US" sz="4400" dirty="0"/>
              <a:t>Psalm 69:9</a:t>
            </a:r>
          </a:p>
        </p:txBody>
      </p:sp>
      <p:sp>
        <p:nvSpPr>
          <p:cNvPr id="4" name="Content Placeholder 3">
            <a:extLst>
              <a:ext uri="{FF2B5EF4-FFF2-40B4-BE49-F238E27FC236}">
                <a16:creationId xmlns:a16="http://schemas.microsoft.com/office/drawing/2014/main" id="{3FECE9B3-F595-A991-AE57-555DD7C91FAF}"/>
              </a:ext>
            </a:extLst>
          </p:cNvPr>
          <p:cNvSpPr>
            <a:spLocks noGrp="1"/>
          </p:cNvSpPr>
          <p:nvPr>
            <p:ph sz="half" idx="2"/>
          </p:nvPr>
        </p:nvSpPr>
        <p:spPr>
          <a:xfrm>
            <a:off x="4779884" y="1930936"/>
            <a:ext cx="3474720" cy="4023360"/>
          </a:xfrm>
        </p:spPr>
        <p:txBody>
          <a:bodyPr>
            <a:normAutofit/>
          </a:bodyPr>
          <a:lstStyle/>
          <a:p>
            <a:pPr marL="0" indent="0">
              <a:buNone/>
            </a:pPr>
            <a:r>
              <a:rPr lang="en-US" sz="2800" b="1" i="0" baseline="30000" dirty="0">
                <a:solidFill>
                  <a:srgbClr val="000000"/>
                </a:solidFill>
                <a:effectLst/>
                <a:latin typeface="system-ui"/>
              </a:rPr>
              <a:t>9 </a:t>
            </a:r>
            <a:r>
              <a:rPr lang="en-US" sz="2800" b="0" i="0" dirty="0">
                <a:solidFill>
                  <a:srgbClr val="000000"/>
                </a:solidFill>
                <a:effectLst/>
                <a:latin typeface="system-ui"/>
              </a:rPr>
              <a:t>For the zeal of thine house hath eaten me up; and the reproaches of them that reproached thee are fallen upon me.</a:t>
            </a:r>
            <a:endParaRPr lang="en-US" sz="4000" dirty="0"/>
          </a:p>
        </p:txBody>
      </p:sp>
      <p:sp>
        <p:nvSpPr>
          <p:cNvPr id="5" name="Text Placeholder 4">
            <a:extLst>
              <a:ext uri="{FF2B5EF4-FFF2-40B4-BE49-F238E27FC236}">
                <a16:creationId xmlns:a16="http://schemas.microsoft.com/office/drawing/2014/main" id="{639CC71C-F6DE-726A-4450-23EA30045145}"/>
              </a:ext>
            </a:extLst>
          </p:cNvPr>
          <p:cNvSpPr>
            <a:spLocks noGrp="1"/>
          </p:cNvSpPr>
          <p:nvPr>
            <p:ph type="body" sz="quarter" idx="3"/>
          </p:nvPr>
        </p:nvSpPr>
        <p:spPr>
          <a:xfrm>
            <a:off x="8275663" y="717251"/>
            <a:ext cx="3474720" cy="813171"/>
          </a:xfrm>
        </p:spPr>
        <p:txBody>
          <a:bodyPr>
            <a:normAutofit/>
          </a:bodyPr>
          <a:lstStyle/>
          <a:p>
            <a:r>
              <a:rPr lang="en-US" sz="4400" dirty="0"/>
              <a:t>John 2:16-17</a:t>
            </a:r>
          </a:p>
        </p:txBody>
      </p:sp>
      <p:sp>
        <p:nvSpPr>
          <p:cNvPr id="6" name="Content Placeholder 5">
            <a:extLst>
              <a:ext uri="{FF2B5EF4-FFF2-40B4-BE49-F238E27FC236}">
                <a16:creationId xmlns:a16="http://schemas.microsoft.com/office/drawing/2014/main" id="{DD1FE194-4317-265C-77BC-477E64B622DC}"/>
              </a:ext>
            </a:extLst>
          </p:cNvPr>
          <p:cNvSpPr>
            <a:spLocks noGrp="1"/>
          </p:cNvSpPr>
          <p:nvPr>
            <p:ph sz="quarter" idx="4"/>
          </p:nvPr>
        </p:nvSpPr>
        <p:spPr>
          <a:xfrm>
            <a:off x="8275663" y="1930936"/>
            <a:ext cx="3474720" cy="4023360"/>
          </a:xfrm>
        </p:spPr>
        <p:txBody>
          <a:bodyPr>
            <a:noAutofit/>
          </a:bodyPr>
          <a:lstStyle/>
          <a:p>
            <a:pPr marL="0" indent="0" algn="l">
              <a:buNone/>
            </a:pPr>
            <a:r>
              <a:rPr lang="en-US" sz="2800" b="1" i="0" baseline="30000" dirty="0">
                <a:solidFill>
                  <a:srgbClr val="000000"/>
                </a:solidFill>
                <a:effectLst/>
                <a:latin typeface="system-ui"/>
              </a:rPr>
              <a:t>16 </a:t>
            </a:r>
            <a:r>
              <a:rPr lang="en-US" sz="2800" b="0" i="0" dirty="0">
                <a:solidFill>
                  <a:srgbClr val="000000"/>
                </a:solidFill>
                <a:effectLst/>
                <a:latin typeface="system-ui"/>
              </a:rPr>
              <a:t>And said unto them that sold doves, Take these things hence; make not my Father's house an house of merchandise.</a:t>
            </a:r>
          </a:p>
          <a:p>
            <a:pPr marL="0" indent="0" algn="l">
              <a:buNone/>
            </a:pPr>
            <a:r>
              <a:rPr lang="en-US" sz="2800" b="1" i="0" baseline="30000" dirty="0">
                <a:solidFill>
                  <a:srgbClr val="000000"/>
                </a:solidFill>
                <a:effectLst/>
                <a:latin typeface="system-ui"/>
              </a:rPr>
              <a:t>17 </a:t>
            </a:r>
            <a:r>
              <a:rPr lang="en-US" sz="2800" b="0" i="0" dirty="0">
                <a:solidFill>
                  <a:srgbClr val="000000"/>
                </a:solidFill>
                <a:effectLst/>
                <a:latin typeface="system-ui"/>
              </a:rPr>
              <a:t>And his disciples remembered that it was written, The zeal of thine house hath eaten me up.</a:t>
            </a:r>
          </a:p>
        </p:txBody>
      </p:sp>
      <p:pic>
        <p:nvPicPr>
          <p:cNvPr id="7" name="Picture 6">
            <a:extLst>
              <a:ext uri="{FF2B5EF4-FFF2-40B4-BE49-F238E27FC236}">
                <a16:creationId xmlns:a16="http://schemas.microsoft.com/office/drawing/2014/main" id="{DECDA461-E007-389A-9E92-56F05EF78959}"/>
              </a:ext>
            </a:extLst>
          </p:cNvPr>
          <p:cNvPicPr>
            <a:picLocks noChangeAspect="1"/>
          </p:cNvPicPr>
          <p:nvPr/>
        </p:nvPicPr>
        <p:blipFill>
          <a:blip r:embed="rId2"/>
          <a:stretch>
            <a:fillRect/>
          </a:stretch>
        </p:blipFill>
        <p:spPr>
          <a:xfrm>
            <a:off x="252919" y="2295224"/>
            <a:ext cx="4249507" cy="4249507"/>
          </a:xfrm>
          <a:prstGeom prst="rect">
            <a:avLst/>
          </a:prstGeom>
        </p:spPr>
      </p:pic>
    </p:spTree>
    <p:extLst>
      <p:ext uri="{BB962C8B-B14F-4D97-AF65-F5344CB8AC3E}">
        <p14:creationId xmlns:p14="http://schemas.microsoft.com/office/powerpoint/2010/main" val="17376344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5A5B5-B9EA-355D-8319-A991B613A7C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31BBB0C-B92A-300B-0828-634C999FC43B}"/>
              </a:ext>
            </a:extLst>
          </p:cNvPr>
          <p:cNvSpPr>
            <a:spLocks noGrp="1"/>
          </p:cNvSpPr>
          <p:nvPr>
            <p:ph type="title"/>
          </p:nvPr>
        </p:nvSpPr>
        <p:spPr>
          <a:xfrm>
            <a:off x="252919" y="5039138"/>
            <a:ext cx="2947482" cy="745435"/>
          </a:xfrm>
        </p:spPr>
        <p:txBody>
          <a:bodyPr>
            <a:normAutofit/>
          </a:bodyPr>
          <a:lstStyle/>
          <a:p>
            <a:pPr algn="r"/>
            <a:r>
              <a:rPr lang="en-US" sz="4000" b="1" dirty="0"/>
              <a:t>Discernment</a:t>
            </a:r>
          </a:p>
        </p:txBody>
      </p:sp>
      <p:sp>
        <p:nvSpPr>
          <p:cNvPr id="6" name="Title 1">
            <a:extLst>
              <a:ext uri="{FF2B5EF4-FFF2-40B4-BE49-F238E27FC236}">
                <a16:creationId xmlns:a16="http://schemas.microsoft.com/office/drawing/2014/main" id="{FAEDA877-DA6D-2089-08E5-004080C59F78}"/>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4400" b="1" dirty="0"/>
              <a:t>1 Corinthians 2:15</a:t>
            </a:r>
          </a:p>
        </p:txBody>
      </p:sp>
      <p:sp>
        <p:nvSpPr>
          <p:cNvPr id="4" name="Content Placeholder 3">
            <a:extLst>
              <a:ext uri="{FF2B5EF4-FFF2-40B4-BE49-F238E27FC236}">
                <a16:creationId xmlns:a16="http://schemas.microsoft.com/office/drawing/2014/main" id="{FB691991-9CB0-F7DB-74DE-15AE585A30D4}"/>
              </a:ext>
            </a:extLst>
          </p:cNvPr>
          <p:cNvSpPr>
            <a:spLocks noGrp="1"/>
          </p:cNvSpPr>
          <p:nvPr>
            <p:ph sz="half" idx="1"/>
          </p:nvPr>
        </p:nvSpPr>
        <p:spPr>
          <a:xfrm>
            <a:off x="3867911" y="765191"/>
            <a:ext cx="3705705" cy="5347435"/>
          </a:xfrm>
        </p:spPr>
        <p:txBody>
          <a:bodyPr>
            <a:normAutofit/>
          </a:bodyPr>
          <a:lstStyle/>
          <a:p>
            <a:pPr marL="0" indent="0" algn="ctr">
              <a:buNone/>
            </a:pPr>
            <a:r>
              <a:rPr lang="en-US" sz="4800" b="1" i="0" baseline="30000" dirty="0">
                <a:solidFill>
                  <a:srgbClr val="000000"/>
                </a:solidFill>
                <a:effectLst/>
                <a:latin typeface="system-ui"/>
              </a:rPr>
              <a:t>15 </a:t>
            </a:r>
            <a:r>
              <a:rPr lang="en-US" sz="4800" b="0" i="0" dirty="0">
                <a:solidFill>
                  <a:srgbClr val="000000"/>
                </a:solidFill>
                <a:effectLst/>
                <a:latin typeface="system-ui"/>
              </a:rPr>
              <a:t>But he that is spiritual </a:t>
            </a:r>
            <a:r>
              <a:rPr lang="en-US" sz="4800" b="0" i="0" dirty="0" err="1">
                <a:solidFill>
                  <a:srgbClr val="000000"/>
                </a:solidFill>
                <a:effectLst/>
                <a:latin typeface="system-ui"/>
              </a:rPr>
              <a:t>judgeth</a:t>
            </a:r>
            <a:r>
              <a:rPr lang="en-US" sz="4800" b="0" i="0" dirty="0">
                <a:solidFill>
                  <a:srgbClr val="000000"/>
                </a:solidFill>
                <a:effectLst/>
                <a:latin typeface="system-ui"/>
              </a:rPr>
              <a:t> all things, yet he himself is judged of no man.</a:t>
            </a:r>
            <a:endParaRPr lang="en-US" sz="6600" b="0" i="0" dirty="0">
              <a:solidFill>
                <a:srgbClr val="000000"/>
              </a:solidFill>
              <a:effectLst/>
              <a:latin typeface="system-ui"/>
            </a:endParaRPr>
          </a:p>
        </p:txBody>
      </p:sp>
      <p:pic>
        <p:nvPicPr>
          <p:cNvPr id="8" name="Content Placeholder 7">
            <a:extLst>
              <a:ext uri="{FF2B5EF4-FFF2-40B4-BE49-F238E27FC236}">
                <a16:creationId xmlns:a16="http://schemas.microsoft.com/office/drawing/2014/main" id="{08B57314-197D-D21C-4F23-BDBA7C4AEF27}"/>
              </a:ext>
            </a:extLst>
          </p:cNvPr>
          <p:cNvPicPr>
            <a:picLocks noGrp="1" noChangeAspect="1"/>
          </p:cNvPicPr>
          <p:nvPr>
            <p:ph sz="half" idx="2"/>
          </p:nvPr>
        </p:nvPicPr>
        <p:blipFill>
          <a:blip r:embed="rId2"/>
          <a:stretch>
            <a:fillRect/>
          </a:stretch>
        </p:blipFill>
        <p:spPr>
          <a:xfrm>
            <a:off x="8092735" y="868363"/>
            <a:ext cx="2926442" cy="5121275"/>
          </a:xfrm>
          <a:prstGeom prst="rect">
            <a:avLst/>
          </a:prstGeom>
        </p:spPr>
      </p:pic>
    </p:spTree>
    <p:extLst>
      <p:ext uri="{BB962C8B-B14F-4D97-AF65-F5344CB8AC3E}">
        <p14:creationId xmlns:p14="http://schemas.microsoft.com/office/powerpoint/2010/main" val="11936653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15A73-11F3-36A9-D75D-0ECE65F90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54E6BB-5B15-6698-4180-AC9018748BAA}"/>
              </a:ext>
            </a:extLst>
          </p:cNvPr>
          <p:cNvSpPr>
            <a:spLocks noGrp="1"/>
          </p:cNvSpPr>
          <p:nvPr>
            <p:ph type="title"/>
          </p:nvPr>
        </p:nvSpPr>
        <p:spPr>
          <a:xfrm>
            <a:off x="256032" y="954157"/>
            <a:ext cx="2984125" cy="1331843"/>
          </a:xfrm>
        </p:spPr>
        <p:txBody>
          <a:bodyPr>
            <a:normAutofit/>
          </a:bodyPr>
          <a:lstStyle/>
          <a:p>
            <a:r>
              <a:rPr lang="en-US" sz="4000" b="1" dirty="0"/>
              <a:t>The Prophets</a:t>
            </a:r>
          </a:p>
        </p:txBody>
      </p:sp>
      <p:sp>
        <p:nvSpPr>
          <p:cNvPr id="4" name="Text Placeholder 3">
            <a:extLst>
              <a:ext uri="{FF2B5EF4-FFF2-40B4-BE49-F238E27FC236}">
                <a16:creationId xmlns:a16="http://schemas.microsoft.com/office/drawing/2014/main" id="{F38C60BC-C616-283F-410C-544C772E4BF2}"/>
              </a:ext>
            </a:extLst>
          </p:cNvPr>
          <p:cNvSpPr>
            <a:spLocks noGrp="1"/>
          </p:cNvSpPr>
          <p:nvPr>
            <p:ph type="body" sz="half" idx="2"/>
          </p:nvPr>
        </p:nvSpPr>
        <p:spPr>
          <a:xfrm>
            <a:off x="256032" y="4572001"/>
            <a:ext cx="2834640" cy="1243582"/>
          </a:xfrm>
        </p:spPr>
        <p:txBody>
          <a:bodyPr>
            <a:normAutofit/>
          </a:bodyPr>
          <a:lstStyle/>
          <a:p>
            <a:r>
              <a:rPr lang="en-US" sz="3600" dirty="0"/>
              <a:t>Can we do better?</a:t>
            </a:r>
          </a:p>
        </p:txBody>
      </p:sp>
      <p:pic>
        <p:nvPicPr>
          <p:cNvPr id="7" name="Picture Placeholder 6">
            <a:extLst>
              <a:ext uri="{FF2B5EF4-FFF2-40B4-BE49-F238E27FC236}">
                <a16:creationId xmlns:a16="http://schemas.microsoft.com/office/drawing/2014/main" id="{781E30A2-1DC0-1CEC-AA28-D1A45D393937}"/>
              </a:ext>
            </a:extLst>
          </p:cNvPr>
          <p:cNvPicPr>
            <a:picLocks noGrp="1" noChangeAspect="1"/>
          </p:cNvPicPr>
          <p:nvPr>
            <p:ph type="pic" idx="1"/>
          </p:nvPr>
        </p:nvPicPr>
        <p:blipFill>
          <a:blip r:embed="rId2"/>
          <a:srcRect l="262" t="24952" r="-262" b="9360"/>
          <a:stretch/>
        </p:blipFill>
        <p:spPr>
          <a:xfrm>
            <a:off x="3570644" y="767419"/>
            <a:ext cx="8115230" cy="5330952"/>
          </a:xfrm>
          <a:prstGeom prst="rect">
            <a:avLst/>
          </a:prstGeom>
        </p:spPr>
      </p:pic>
    </p:spTree>
    <p:extLst>
      <p:ext uri="{BB962C8B-B14F-4D97-AF65-F5344CB8AC3E}">
        <p14:creationId xmlns:p14="http://schemas.microsoft.com/office/powerpoint/2010/main" val="39170207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B0E51-83CA-544E-AA05-E1EA3C18C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45B36B-1C77-063C-6AE4-52F735D41EC6}"/>
              </a:ext>
            </a:extLst>
          </p:cNvPr>
          <p:cNvSpPr>
            <a:spLocks noGrp="1"/>
          </p:cNvSpPr>
          <p:nvPr>
            <p:ph type="title"/>
          </p:nvPr>
        </p:nvSpPr>
        <p:spPr>
          <a:xfrm>
            <a:off x="0" y="894523"/>
            <a:ext cx="3466214" cy="1217540"/>
          </a:xfrm>
        </p:spPr>
        <p:txBody>
          <a:bodyPr>
            <a:normAutofit/>
          </a:bodyPr>
          <a:lstStyle/>
          <a:p>
            <a:r>
              <a:rPr lang="en-US" sz="4000" b="1" dirty="0"/>
              <a:t>The Prophets: John 12:35-41</a:t>
            </a:r>
          </a:p>
        </p:txBody>
      </p:sp>
      <p:sp>
        <p:nvSpPr>
          <p:cNvPr id="3" name="Content Placeholder 2">
            <a:extLst>
              <a:ext uri="{FF2B5EF4-FFF2-40B4-BE49-F238E27FC236}">
                <a16:creationId xmlns:a16="http://schemas.microsoft.com/office/drawing/2014/main" id="{B57EF963-20BA-741A-D69A-6BB87FF2176B}"/>
              </a:ext>
            </a:extLst>
          </p:cNvPr>
          <p:cNvSpPr>
            <a:spLocks noGrp="1"/>
          </p:cNvSpPr>
          <p:nvPr>
            <p:ph idx="1"/>
          </p:nvPr>
        </p:nvSpPr>
        <p:spPr>
          <a:xfrm>
            <a:off x="5433237" y="715617"/>
            <a:ext cx="5697895" cy="5426765"/>
          </a:xfrm>
        </p:spPr>
        <p:txBody>
          <a:bodyPr>
            <a:normAutofit lnSpcReduction="10000"/>
          </a:bodyPr>
          <a:lstStyle/>
          <a:p>
            <a:pPr algn="l"/>
            <a:r>
              <a:rPr lang="en-US" sz="4400" b="1" i="0" baseline="30000" dirty="0">
                <a:solidFill>
                  <a:srgbClr val="000000"/>
                </a:solidFill>
                <a:effectLst/>
                <a:latin typeface="system-ui"/>
              </a:rPr>
              <a:t>35 </a:t>
            </a:r>
            <a:r>
              <a:rPr lang="en-US" sz="4400" b="0" i="0" dirty="0">
                <a:solidFill>
                  <a:srgbClr val="000000"/>
                </a:solidFill>
                <a:effectLst/>
                <a:latin typeface="system-ui"/>
              </a:rPr>
              <a:t>Then Jesus said unto them, Yet a little while is the light with you. Walk while ye have the light, lest darkness come upon you: for he that walketh in darkness </a:t>
            </a:r>
            <a:r>
              <a:rPr lang="en-US" sz="4400" b="0" i="0" dirty="0" err="1">
                <a:solidFill>
                  <a:srgbClr val="000000"/>
                </a:solidFill>
                <a:effectLst/>
                <a:latin typeface="system-ui"/>
              </a:rPr>
              <a:t>knoweth</a:t>
            </a:r>
            <a:r>
              <a:rPr lang="en-US" sz="4400" b="0" i="0" dirty="0">
                <a:solidFill>
                  <a:srgbClr val="000000"/>
                </a:solidFill>
                <a:effectLst/>
                <a:latin typeface="system-ui"/>
              </a:rPr>
              <a:t> not whither he </a:t>
            </a:r>
            <a:r>
              <a:rPr lang="en-US" sz="4400" b="0" i="0" dirty="0" err="1">
                <a:solidFill>
                  <a:srgbClr val="000000"/>
                </a:solidFill>
                <a:effectLst/>
                <a:latin typeface="system-ui"/>
              </a:rPr>
              <a:t>goeth</a:t>
            </a:r>
            <a:r>
              <a:rPr lang="en-US" sz="4400" b="0" i="0" dirty="0">
                <a:solidFill>
                  <a:srgbClr val="000000"/>
                </a:solidFill>
                <a:effectLst/>
                <a:latin typeface="system-ui"/>
              </a:rPr>
              <a:t>.</a:t>
            </a:r>
            <a:endParaRPr lang="en-US" sz="4800" b="0" i="0" dirty="0">
              <a:solidFill>
                <a:srgbClr val="000000"/>
              </a:solidFill>
              <a:effectLst/>
              <a:latin typeface="system-ui"/>
            </a:endParaRPr>
          </a:p>
        </p:txBody>
      </p:sp>
      <p:pic>
        <p:nvPicPr>
          <p:cNvPr id="54274" name="Picture 2" descr="John 12:35 - &quot;Then Jesus said unto them, Yet a little while is the light with you. Walk while ye have the light, lest darkness come upon you: for he that walketh in darkness knoweth not whither he goeth.&quot;">
            <a:extLst>
              <a:ext uri="{FF2B5EF4-FFF2-40B4-BE49-F238E27FC236}">
                <a16:creationId xmlns:a16="http://schemas.microsoft.com/office/drawing/2014/main" id="{AA74900B-4756-0D0E-C589-352A187AD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628" y="2112063"/>
            <a:ext cx="4476307" cy="4476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0320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B183D-6FE2-1FB3-E38D-F44E641B3C9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98D1B90-C086-FA04-21BC-337E6CA1C942}"/>
              </a:ext>
            </a:extLst>
          </p:cNvPr>
          <p:cNvSpPr>
            <a:spLocks noGrp="1"/>
          </p:cNvSpPr>
          <p:nvPr>
            <p:ph type="title"/>
          </p:nvPr>
        </p:nvSpPr>
        <p:spPr>
          <a:xfrm>
            <a:off x="252919" y="4391246"/>
            <a:ext cx="2947482" cy="1393327"/>
          </a:xfrm>
        </p:spPr>
        <p:txBody>
          <a:bodyPr>
            <a:normAutofit/>
          </a:bodyPr>
          <a:lstStyle/>
          <a:p>
            <a:pPr algn="r"/>
            <a:r>
              <a:rPr lang="en-US" sz="4000" b="1" dirty="0"/>
              <a:t>The Prophets</a:t>
            </a:r>
          </a:p>
        </p:txBody>
      </p:sp>
      <p:sp>
        <p:nvSpPr>
          <p:cNvPr id="6" name="Title 1">
            <a:extLst>
              <a:ext uri="{FF2B5EF4-FFF2-40B4-BE49-F238E27FC236}">
                <a16:creationId xmlns:a16="http://schemas.microsoft.com/office/drawing/2014/main" id="{727E1BB1-A73A-C640-841E-5F1D6556D29D}"/>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John 12:36-41</a:t>
            </a:r>
          </a:p>
        </p:txBody>
      </p:sp>
      <p:sp>
        <p:nvSpPr>
          <p:cNvPr id="4" name="Content Placeholder 3">
            <a:extLst>
              <a:ext uri="{FF2B5EF4-FFF2-40B4-BE49-F238E27FC236}">
                <a16:creationId xmlns:a16="http://schemas.microsoft.com/office/drawing/2014/main" id="{638599EF-DA04-357D-BFEC-2780664B2A23}"/>
              </a:ext>
            </a:extLst>
          </p:cNvPr>
          <p:cNvSpPr>
            <a:spLocks noGrp="1"/>
          </p:cNvSpPr>
          <p:nvPr>
            <p:ph sz="half" idx="1"/>
          </p:nvPr>
        </p:nvSpPr>
        <p:spPr/>
        <p:txBody>
          <a:bodyPr>
            <a:normAutofit fontScale="92500" lnSpcReduction="10000"/>
          </a:bodyPr>
          <a:lstStyle/>
          <a:p>
            <a:pPr marL="0" indent="0" algn="ctr">
              <a:buNone/>
            </a:pPr>
            <a:r>
              <a:rPr lang="en-US" sz="4000" b="1" i="0" baseline="30000" dirty="0">
                <a:solidFill>
                  <a:srgbClr val="000000"/>
                </a:solidFill>
                <a:effectLst/>
                <a:latin typeface="system-ui"/>
              </a:rPr>
              <a:t>36 </a:t>
            </a:r>
            <a:r>
              <a:rPr lang="en-US" sz="4000" b="0" i="0" dirty="0">
                <a:solidFill>
                  <a:srgbClr val="000000"/>
                </a:solidFill>
                <a:effectLst/>
                <a:latin typeface="system-ui"/>
              </a:rPr>
              <a:t>While ye have light, believe in the light, that ye may be the children of light. These things </a:t>
            </a:r>
            <a:r>
              <a:rPr lang="en-US" sz="4000" b="0" i="0" dirty="0" err="1">
                <a:solidFill>
                  <a:srgbClr val="000000"/>
                </a:solidFill>
                <a:effectLst/>
                <a:latin typeface="system-ui"/>
              </a:rPr>
              <a:t>spake</a:t>
            </a:r>
            <a:r>
              <a:rPr lang="en-US" sz="4000" b="0" i="0" dirty="0">
                <a:solidFill>
                  <a:srgbClr val="000000"/>
                </a:solidFill>
                <a:effectLst/>
                <a:latin typeface="system-ui"/>
              </a:rPr>
              <a:t> Jesus, and departed, and did hide himself from them.</a:t>
            </a:r>
            <a:endParaRPr lang="en-US" sz="4400" b="0" i="0" dirty="0">
              <a:solidFill>
                <a:srgbClr val="000000"/>
              </a:solidFill>
              <a:effectLst/>
              <a:latin typeface="system-ui"/>
            </a:endParaRPr>
          </a:p>
        </p:txBody>
      </p:sp>
      <p:pic>
        <p:nvPicPr>
          <p:cNvPr id="55298" name="Picture 2" descr="John 9:36 - &quot;He answered and said, Who is he, Lord, that I might believe on him?&quot;">
            <a:extLst>
              <a:ext uri="{FF2B5EF4-FFF2-40B4-BE49-F238E27FC236}">
                <a16:creationId xmlns:a16="http://schemas.microsoft.com/office/drawing/2014/main" id="{3D253756-90C5-83EB-FF6E-9AEE85E3213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75" r="21740"/>
          <a:stretch/>
        </p:blipFill>
        <p:spPr bwMode="auto">
          <a:xfrm>
            <a:off x="8010143" y="734410"/>
            <a:ext cx="3200401" cy="5389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236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70112-2C55-FB06-1084-DB529C66DF5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B3E3CB0-8129-9886-52DB-A3814868D5BA}"/>
              </a:ext>
            </a:extLst>
          </p:cNvPr>
          <p:cNvSpPr>
            <a:spLocks noGrp="1"/>
          </p:cNvSpPr>
          <p:nvPr>
            <p:ph type="title"/>
          </p:nvPr>
        </p:nvSpPr>
        <p:spPr>
          <a:xfrm>
            <a:off x="252919" y="4391246"/>
            <a:ext cx="2947482" cy="1393327"/>
          </a:xfrm>
        </p:spPr>
        <p:txBody>
          <a:bodyPr>
            <a:normAutofit/>
          </a:bodyPr>
          <a:lstStyle/>
          <a:p>
            <a:pPr algn="r"/>
            <a:r>
              <a:rPr lang="en-US" sz="4000" b="1" dirty="0"/>
              <a:t>The Prophets</a:t>
            </a:r>
          </a:p>
        </p:txBody>
      </p:sp>
      <p:sp>
        <p:nvSpPr>
          <p:cNvPr id="6" name="Title 1">
            <a:extLst>
              <a:ext uri="{FF2B5EF4-FFF2-40B4-BE49-F238E27FC236}">
                <a16:creationId xmlns:a16="http://schemas.microsoft.com/office/drawing/2014/main" id="{8857BCE9-647A-9567-5AA7-0FCF08AACBDC}"/>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John 12:37-41</a:t>
            </a:r>
          </a:p>
        </p:txBody>
      </p:sp>
      <p:sp>
        <p:nvSpPr>
          <p:cNvPr id="4" name="Content Placeholder 3">
            <a:extLst>
              <a:ext uri="{FF2B5EF4-FFF2-40B4-BE49-F238E27FC236}">
                <a16:creationId xmlns:a16="http://schemas.microsoft.com/office/drawing/2014/main" id="{89030C5F-6F00-0C48-BB5C-70043BB2E56C}"/>
              </a:ext>
            </a:extLst>
          </p:cNvPr>
          <p:cNvSpPr>
            <a:spLocks noGrp="1"/>
          </p:cNvSpPr>
          <p:nvPr>
            <p:ph sz="half" idx="1"/>
          </p:nvPr>
        </p:nvSpPr>
        <p:spPr/>
        <p:txBody>
          <a:bodyPr>
            <a:normAutofit/>
          </a:bodyPr>
          <a:lstStyle/>
          <a:p>
            <a:pPr marL="0" indent="0" algn="ctr">
              <a:buNone/>
            </a:pPr>
            <a:r>
              <a:rPr lang="en-US" sz="4400" b="1" i="0" baseline="30000" dirty="0">
                <a:solidFill>
                  <a:srgbClr val="000000"/>
                </a:solidFill>
                <a:effectLst/>
                <a:latin typeface="system-ui"/>
              </a:rPr>
              <a:t>37 </a:t>
            </a:r>
            <a:r>
              <a:rPr lang="en-US" sz="4400" b="0" i="0" dirty="0">
                <a:solidFill>
                  <a:srgbClr val="000000"/>
                </a:solidFill>
                <a:effectLst/>
                <a:latin typeface="system-ui"/>
              </a:rPr>
              <a:t>But though he had done so many miracles before them, yet they believed not on him:</a:t>
            </a:r>
            <a:endParaRPr lang="en-US" sz="5400" b="0" i="0" dirty="0">
              <a:solidFill>
                <a:srgbClr val="000000"/>
              </a:solidFill>
              <a:effectLst/>
              <a:latin typeface="system-ui"/>
            </a:endParaRPr>
          </a:p>
        </p:txBody>
      </p:sp>
      <p:pic>
        <p:nvPicPr>
          <p:cNvPr id="56322" name="Picture 2" descr="John 7:37-39&#10;&#10;Depict the biblical passage John 7:37-39, using the aesthetics of watercolor art. The scene should convey people gathering at a sermon with a central figure (representative of Jesus) speaking. The people in the scene should have varied gender and be of different descents including Caucasian, Middle-Eastern, South Asian, and Hispanic. The art should be punctuated with an ethereal light suggesting divine interaction and embody a feeling of spiritual enlightenment. The use of watercolor should give the image a gentle and calming tone.">
            <a:extLst>
              <a:ext uri="{FF2B5EF4-FFF2-40B4-BE49-F238E27FC236}">
                <a16:creationId xmlns:a16="http://schemas.microsoft.com/office/drawing/2014/main" id="{04F75A8C-1760-F433-1E08-E96FC4B1F28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741" r="19802"/>
          <a:stretch/>
        </p:blipFill>
        <p:spPr bwMode="auto">
          <a:xfrm>
            <a:off x="7846827" y="765191"/>
            <a:ext cx="3200401" cy="5382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4085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2680D-B7FC-DAAE-B7B1-042C960E718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7B7D4C9-F882-0B28-7CB2-DA4FBB2FE9F6}"/>
              </a:ext>
            </a:extLst>
          </p:cNvPr>
          <p:cNvSpPr>
            <a:spLocks noGrp="1"/>
          </p:cNvSpPr>
          <p:nvPr>
            <p:ph type="title"/>
          </p:nvPr>
        </p:nvSpPr>
        <p:spPr>
          <a:xfrm>
            <a:off x="252919" y="4391246"/>
            <a:ext cx="2947482" cy="1393327"/>
          </a:xfrm>
        </p:spPr>
        <p:txBody>
          <a:bodyPr>
            <a:normAutofit/>
          </a:bodyPr>
          <a:lstStyle/>
          <a:p>
            <a:pPr algn="r"/>
            <a:r>
              <a:rPr lang="en-US" sz="4000" b="1" dirty="0"/>
              <a:t>The Prophets</a:t>
            </a:r>
          </a:p>
        </p:txBody>
      </p:sp>
      <p:sp>
        <p:nvSpPr>
          <p:cNvPr id="6" name="Title 1">
            <a:extLst>
              <a:ext uri="{FF2B5EF4-FFF2-40B4-BE49-F238E27FC236}">
                <a16:creationId xmlns:a16="http://schemas.microsoft.com/office/drawing/2014/main" id="{3E04CD7C-3AF5-1E0F-7663-1581B63BE4CA}"/>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John 12:38-41</a:t>
            </a:r>
          </a:p>
        </p:txBody>
      </p:sp>
      <p:sp>
        <p:nvSpPr>
          <p:cNvPr id="4" name="Content Placeholder 3">
            <a:extLst>
              <a:ext uri="{FF2B5EF4-FFF2-40B4-BE49-F238E27FC236}">
                <a16:creationId xmlns:a16="http://schemas.microsoft.com/office/drawing/2014/main" id="{D68BC5FA-2679-1697-47F8-86CF09CC5F39}"/>
              </a:ext>
            </a:extLst>
          </p:cNvPr>
          <p:cNvSpPr>
            <a:spLocks noGrp="1"/>
          </p:cNvSpPr>
          <p:nvPr>
            <p:ph sz="half" idx="1"/>
          </p:nvPr>
        </p:nvSpPr>
        <p:spPr/>
        <p:txBody>
          <a:bodyPr>
            <a:normAutofit fontScale="92500" lnSpcReduction="10000"/>
          </a:bodyPr>
          <a:lstStyle/>
          <a:p>
            <a:pPr marL="0" indent="0" algn="ctr">
              <a:buNone/>
            </a:pPr>
            <a:r>
              <a:rPr lang="en-US" sz="4000" b="1" i="0" baseline="30000" dirty="0">
                <a:solidFill>
                  <a:srgbClr val="000000"/>
                </a:solidFill>
                <a:effectLst/>
                <a:latin typeface="system-ui"/>
              </a:rPr>
              <a:t>38 </a:t>
            </a:r>
            <a:r>
              <a:rPr lang="en-US" sz="4000" b="0" i="0" dirty="0">
                <a:solidFill>
                  <a:srgbClr val="000000"/>
                </a:solidFill>
                <a:effectLst/>
                <a:latin typeface="system-ui"/>
              </a:rPr>
              <a:t>That the saying of Esaias the prophet might be fulfilled, which he </a:t>
            </a:r>
            <a:r>
              <a:rPr lang="en-US" sz="4000" b="0" i="0" dirty="0" err="1">
                <a:solidFill>
                  <a:srgbClr val="000000"/>
                </a:solidFill>
                <a:effectLst/>
                <a:latin typeface="system-ui"/>
              </a:rPr>
              <a:t>spake</a:t>
            </a:r>
            <a:r>
              <a:rPr lang="en-US" sz="4000" b="0" i="0" dirty="0">
                <a:solidFill>
                  <a:srgbClr val="000000"/>
                </a:solidFill>
                <a:effectLst/>
                <a:latin typeface="system-ui"/>
              </a:rPr>
              <a:t>, Lord, who hath believed our report? and to whom hath the arm of the Lord been revealed?</a:t>
            </a:r>
            <a:endParaRPr lang="en-US" sz="5400" b="0" i="0" dirty="0">
              <a:solidFill>
                <a:srgbClr val="000000"/>
              </a:solidFill>
              <a:effectLst/>
              <a:latin typeface="system-ui"/>
            </a:endParaRPr>
          </a:p>
        </p:txBody>
      </p:sp>
      <p:pic>
        <p:nvPicPr>
          <p:cNvPr id="57346" name="Picture 2" descr="John 12:38 - &quot;That the saying of Esaias the prophet might be fulfilled, which he spake, Lord, who hath believed our report? and to whom hath the arm of the Lord been revealed?&quot;">
            <a:extLst>
              <a:ext uri="{FF2B5EF4-FFF2-40B4-BE49-F238E27FC236}">
                <a16:creationId xmlns:a16="http://schemas.microsoft.com/office/drawing/2014/main" id="{D7C36DCE-5070-B82A-70AB-610111A880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000" r="19202"/>
          <a:stretch/>
        </p:blipFill>
        <p:spPr bwMode="auto">
          <a:xfrm>
            <a:off x="7896812" y="765191"/>
            <a:ext cx="3332870" cy="5224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3434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CA91-E165-AE02-B517-27A4580724B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1DA7F2D-018D-4F7F-94E0-95A4D9F46A65}"/>
              </a:ext>
            </a:extLst>
          </p:cNvPr>
          <p:cNvSpPr>
            <a:spLocks noGrp="1"/>
          </p:cNvSpPr>
          <p:nvPr>
            <p:ph type="title"/>
          </p:nvPr>
        </p:nvSpPr>
        <p:spPr>
          <a:xfrm>
            <a:off x="252919" y="4391246"/>
            <a:ext cx="2947482" cy="1393327"/>
          </a:xfrm>
        </p:spPr>
        <p:txBody>
          <a:bodyPr>
            <a:normAutofit/>
          </a:bodyPr>
          <a:lstStyle/>
          <a:p>
            <a:pPr algn="r"/>
            <a:r>
              <a:rPr lang="en-US" sz="4000" b="1" dirty="0"/>
              <a:t>The Prophets</a:t>
            </a:r>
          </a:p>
        </p:txBody>
      </p:sp>
      <p:sp>
        <p:nvSpPr>
          <p:cNvPr id="6" name="Title 1">
            <a:extLst>
              <a:ext uri="{FF2B5EF4-FFF2-40B4-BE49-F238E27FC236}">
                <a16:creationId xmlns:a16="http://schemas.microsoft.com/office/drawing/2014/main" id="{A3FA05C0-FA68-316D-0C7A-6507B51B8BD3}"/>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John 12:39-41</a:t>
            </a:r>
          </a:p>
        </p:txBody>
      </p:sp>
      <p:sp>
        <p:nvSpPr>
          <p:cNvPr id="4" name="Content Placeholder 3">
            <a:extLst>
              <a:ext uri="{FF2B5EF4-FFF2-40B4-BE49-F238E27FC236}">
                <a16:creationId xmlns:a16="http://schemas.microsoft.com/office/drawing/2014/main" id="{B38DBF25-6E26-D334-27B9-E79E4243DD98}"/>
              </a:ext>
            </a:extLst>
          </p:cNvPr>
          <p:cNvSpPr>
            <a:spLocks noGrp="1"/>
          </p:cNvSpPr>
          <p:nvPr>
            <p:ph sz="half" idx="1"/>
          </p:nvPr>
        </p:nvSpPr>
        <p:spPr/>
        <p:txBody>
          <a:bodyPr>
            <a:normAutofit/>
          </a:bodyPr>
          <a:lstStyle/>
          <a:p>
            <a:pPr marL="0" indent="0" algn="ctr">
              <a:buNone/>
            </a:pPr>
            <a:r>
              <a:rPr lang="en-US" sz="4800" b="1" i="0" baseline="30000" dirty="0">
                <a:solidFill>
                  <a:srgbClr val="000000"/>
                </a:solidFill>
                <a:effectLst/>
                <a:latin typeface="system-ui"/>
              </a:rPr>
              <a:t>39 </a:t>
            </a:r>
            <a:r>
              <a:rPr lang="en-US" sz="4800" b="0" i="0" dirty="0">
                <a:solidFill>
                  <a:srgbClr val="000000"/>
                </a:solidFill>
                <a:effectLst/>
                <a:latin typeface="system-ui"/>
              </a:rPr>
              <a:t>Therefore they could not believe, because that Esaias said again,</a:t>
            </a:r>
            <a:endParaRPr lang="en-US" sz="7200" b="0" i="0" dirty="0">
              <a:solidFill>
                <a:srgbClr val="000000"/>
              </a:solidFill>
              <a:effectLst/>
              <a:latin typeface="system-ui"/>
            </a:endParaRPr>
          </a:p>
        </p:txBody>
      </p:sp>
      <p:pic>
        <p:nvPicPr>
          <p:cNvPr id="58370" name="Picture 2" descr="Isaiah 2:1 - &quot;The word that Isaiah the son of Amoz saw concerning Judah and Jerusalem.&quot;">
            <a:extLst>
              <a:ext uri="{FF2B5EF4-FFF2-40B4-BE49-F238E27FC236}">
                <a16:creationId xmlns:a16="http://schemas.microsoft.com/office/drawing/2014/main" id="{8FE72A62-42C6-07AD-0475-9D80E60024B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654" r="20832"/>
          <a:stretch/>
        </p:blipFill>
        <p:spPr bwMode="auto">
          <a:xfrm>
            <a:off x="7878724" y="765192"/>
            <a:ext cx="3474720" cy="5224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3932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3AE03-4EF2-3DF3-8B91-9A73FCE7A9F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DCDAEC0-A443-91D9-2A21-B9500687BDD5}"/>
              </a:ext>
            </a:extLst>
          </p:cNvPr>
          <p:cNvSpPr>
            <a:spLocks noGrp="1"/>
          </p:cNvSpPr>
          <p:nvPr>
            <p:ph type="title"/>
          </p:nvPr>
        </p:nvSpPr>
        <p:spPr>
          <a:xfrm>
            <a:off x="252919" y="4391246"/>
            <a:ext cx="2947482" cy="1393327"/>
          </a:xfrm>
        </p:spPr>
        <p:txBody>
          <a:bodyPr>
            <a:normAutofit/>
          </a:bodyPr>
          <a:lstStyle/>
          <a:p>
            <a:pPr algn="r"/>
            <a:r>
              <a:rPr lang="en-US" sz="4000" b="1" dirty="0"/>
              <a:t>The Prophets</a:t>
            </a:r>
          </a:p>
        </p:txBody>
      </p:sp>
      <p:sp>
        <p:nvSpPr>
          <p:cNvPr id="6" name="Title 1">
            <a:extLst>
              <a:ext uri="{FF2B5EF4-FFF2-40B4-BE49-F238E27FC236}">
                <a16:creationId xmlns:a16="http://schemas.microsoft.com/office/drawing/2014/main" id="{931E18FE-4CBD-46D0-25EA-F37E60E96035}"/>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John 12:40-41</a:t>
            </a:r>
          </a:p>
        </p:txBody>
      </p:sp>
      <p:sp>
        <p:nvSpPr>
          <p:cNvPr id="4" name="Content Placeholder 3">
            <a:extLst>
              <a:ext uri="{FF2B5EF4-FFF2-40B4-BE49-F238E27FC236}">
                <a16:creationId xmlns:a16="http://schemas.microsoft.com/office/drawing/2014/main" id="{2CC98127-C599-436A-D7CC-8305FA073FF9}"/>
              </a:ext>
            </a:extLst>
          </p:cNvPr>
          <p:cNvSpPr>
            <a:spLocks noGrp="1"/>
          </p:cNvSpPr>
          <p:nvPr>
            <p:ph sz="half" idx="1"/>
          </p:nvPr>
        </p:nvSpPr>
        <p:spPr/>
        <p:txBody>
          <a:bodyPr>
            <a:normAutofit fontScale="92500"/>
          </a:bodyPr>
          <a:lstStyle/>
          <a:p>
            <a:pPr marL="0" indent="0" algn="ctr">
              <a:buNone/>
            </a:pPr>
            <a:r>
              <a:rPr lang="en-US" sz="3600" b="1" i="0" baseline="30000" dirty="0">
                <a:solidFill>
                  <a:srgbClr val="000000"/>
                </a:solidFill>
                <a:effectLst/>
                <a:latin typeface="system-ui"/>
              </a:rPr>
              <a:t>40 </a:t>
            </a:r>
            <a:r>
              <a:rPr lang="en-US" sz="3600" b="0" i="0" dirty="0">
                <a:solidFill>
                  <a:srgbClr val="000000"/>
                </a:solidFill>
                <a:effectLst/>
                <a:latin typeface="system-ui"/>
              </a:rPr>
              <a:t>He hath blinded their eyes, and hardened their heart; that they should not see with their eyes, nor understand with their heart, and be converted, and I should heal them.</a:t>
            </a:r>
            <a:endParaRPr lang="en-US" sz="6000" b="0" i="0" dirty="0">
              <a:solidFill>
                <a:srgbClr val="000000"/>
              </a:solidFill>
              <a:effectLst/>
              <a:latin typeface="system-ui"/>
            </a:endParaRPr>
          </a:p>
        </p:txBody>
      </p:sp>
      <p:pic>
        <p:nvPicPr>
          <p:cNvPr id="7" name="Content Placeholder 6">
            <a:extLst>
              <a:ext uri="{FF2B5EF4-FFF2-40B4-BE49-F238E27FC236}">
                <a16:creationId xmlns:a16="http://schemas.microsoft.com/office/drawing/2014/main" id="{8E7A3FF7-60BE-2323-0082-FF0EA2ED6590}"/>
              </a:ext>
            </a:extLst>
          </p:cNvPr>
          <p:cNvPicPr>
            <a:picLocks noGrp="1" noChangeAspect="1"/>
          </p:cNvPicPr>
          <p:nvPr>
            <p:ph sz="half" idx="2"/>
          </p:nvPr>
        </p:nvPicPr>
        <p:blipFill>
          <a:blip r:embed="rId2"/>
          <a:stretch>
            <a:fillRect/>
          </a:stretch>
        </p:blipFill>
        <p:spPr>
          <a:xfrm>
            <a:off x="8092735" y="868363"/>
            <a:ext cx="2926442" cy="5121275"/>
          </a:xfrm>
          <a:prstGeom prst="rect">
            <a:avLst/>
          </a:prstGeom>
        </p:spPr>
      </p:pic>
    </p:spTree>
    <p:extLst>
      <p:ext uri="{BB962C8B-B14F-4D97-AF65-F5344CB8AC3E}">
        <p14:creationId xmlns:p14="http://schemas.microsoft.com/office/powerpoint/2010/main" val="37658408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D933E-02E0-B0A7-A11B-597F67506EC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68ECB34-8803-F551-4645-B1511F625F53}"/>
              </a:ext>
            </a:extLst>
          </p:cNvPr>
          <p:cNvSpPr>
            <a:spLocks noGrp="1"/>
          </p:cNvSpPr>
          <p:nvPr>
            <p:ph type="title"/>
          </p:nvPr>
        </p:nvSpPr>
        <p:spPr>
          <a:xfrm>
            <a:off x="252919" y="4391246"/>
            <a:ext cx="2947482" cy="1393327"/>
          </a:xfrm>
        </p:spPr>
        <p:txBody>
          <a:bodyPr>
            <a:normAutofit/>
          </a:bodyPr>
          <a:lstStyle/>
          <a:p>
            <a:pPr algn="r"/>
            <a:r>
              <a:rPr lang="en-US" sz="4000" b="1" dirty="0"/>
              <a:t>The Prophets</a:t>
            </a:r>
          </a:p>
        </p:txBody>
      </p:sp>
      <p:sp>
        <p:nvSpPr>
          <p:cNvPr id="6" name="Title 1">
            <a:extLst>
              <a:ext uri="{FF2B5EF4-FFF2-40B4-BE49-F238E27FC236}">
                <a16:creationId xmlns:a16="http://schemas.microsoft.com/office/drawing/2014/main" id="{32A09542-BD6F-CA29-C18A-26D826E7BB66}"/>
              </a:ext>
            </a:extLst>
          </p:cNvPr>
          <p:cNvSpPr txBox="1">
            <a:spLocks/>
          </p:cNvSpPr>
          <p:nvPr/>
        </p:nvSpPr>
        <p:spPr>
          <a:xfrm>
            <a:off x="0" y="765191"/>
            <a:ext cx="3200401" cy="2166853"/>
          </a:xfrm>
          <a:prstGeom prst="rect">
            <a:avLst/>
          </a:prstGeom>
          <a:solidFill>
            <a:schemeClr val="tx1">
              <a:lumMod val="75000"/>
              <a:lumOff val="2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5600" b="1" dirty="0"/>
              <a:t>John 12:41</a:t>
            </a:r>
          </a:p>
        </p:txBody>
      </p:sp>
      <p:sp>
        <p:nvSpPr>
          <p:cNvPr id="4" name="Content Placeholder 3">
            <a:extLst>
              <a:ext uri="{FF2B5EF4-FFF2-40B4-BE49-F238E27FC236}">
                <a16:creationId xmlns:a16="http://schemas.microsoft.com/office/drawing/2014/main" id="{C816F83B-56AE-9BFC-E582-82864D36D35A}"/>
              </a:ext>
            </a:extLst>
          </p:cNvPr>
          <p:cNvSpPr>
            <a:spLocks noGrp="1"/>
          </p:cNvSpPr>
          <p:nvPr>
            <p:ph sz="half" idx="1"/>
          </p:nvPr>
        </p:nvSpPr>
        <p:spPr/>
        <p:txBody>
          <a:bodyPr>
            <a:normAutofit/>
          </a:bodyPr>
          <a:lstStyle/>
          <a:p>
            <a:pPr marL="0" indent="0" algn="ctr">
              <a:buNone/>
            </a:pPr>
            <a:r>
              <a:rPr lang="en-US" sz="4400" b="1" i="0" baseline="30000" dirty="0">
                <a:solidFill>
                  <a:srgbClr val="000000"/>
                </a:solidFill>
                <a:effectLst/>
                <a:latin typeface="system-ui"/>
              </a:rPr>
              <a:t>41 </a:t>
            </a:r>
            <a:r>
              <a:rPr lang="en-US" sz="4400" b="0" i="0" dirty="0">
                <a:solidFill>
                  <a:srgbClr val="000000"/>
                </a:solidFill>
                <a:effectLst/>
                <a:latin typeface="system-ui"/>
              </a:rPr>
              <a:t>These things said Esaias, when he saw his glory, and </a:t>
            </a:r>
            <a:r>
              <a:rPr lang="en-US" sz="4400" b="0" i="0" dirty="0" err="1">
                <a:solidFill>
                  <a:srgbClr val="000000"/>
                </a:solidFill>
                <a:effectLst/>
                <a:latin typeface="system-ui"/>
              </a:rPr>
              <a:t>spake</a:t>
            </a:r>
            <a:r>
              <a:rPr lang="en-US" sz="4400" b="0" i="0" dirty="0">
                <a:solidFill>
                  <a:srgbClr val="000000"/>
                </a:solidFill>
                <a:effectLst/>
                <a:latin typeface="system-ui"/>
              </a:rPr>
              <a:t> of him.</a:t>
            </a:r>
            <a:endParaRPr lang="en-US" sz="8000" b="0" i="0" dirty="0">
              <a:solidFill>
                <a:srgbClr val="000000"/>
              </a:solidFill>
              <a:effectLst/>
              <a:latin typeface="system-ui"/>
            </a:endParaRPr>
          </a:p>
        </p:txBody>
      </p:sp>
      <p:pic>
        <p:nvPicPr>
          <p:cNvPr id="9" name="Content Placeholder 8">
            <a:extLst>
              <a:ext uri="{FF2B5EF4-FFF2-40B4-BE49-F238E27FC236}">
                <a16:creationId xmlns:a16="http://schemas.microsoft.com/office/drawing/2014/main" id="{842499A8-D562-AF88-36E3-327505E598BB}"/>
              </a:ext>
            </a:extLst>
          </p:cNvPr>
          <p:cNvPicPr>
            <a:picLocks noGrp="1" noChangeAspect="1"/>
          </p:cNvPicPr>
          <p:nvPr>
            <p:ph sz="half" idx="2"/>
          </p:nvPr>
        </p:nvPicPr>
        <p:blipFill>
          <a:blip r:embed="rId2"/>
          <a:stretch>
            <a:fillRect/>
          </a:stretch>
        </p:blipFill>
        <p:spPr>
          <a:xfrm>
            <a:off x="8092735" y="868363"/>
            <a:ext cx="2926442" cy="5121275"/>
          </a:xfrm>
          <a:prstGeom prst="rect">
            <a:avLst/>
          </a:prstGeom>
        </p:spPr>
      </p:pic>
    </p:spTree>
    <p:extLst>
      <p:ext uri="{BB962C8B-B14F-4D97-AF65-F5344CB8AC3E}">
        <p14:creationId xmlns:p14="http://schemas.microsoft.com/office/powerpoint/2010/main" val="28003906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630C7-B4D2-8BF2-3986-AC6C68A99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C40B4-C171-E833-7EFE-85D43D68208D}"/>
              </a:ext>
            </a:extLst>
          </p:cNvPr>
          <p:cNvSpPr>
            <a:spLocks noGrp="1"/>
          </p:cNvSpPr>
          <p:nvPr>
            <p:ph type="title"/>
          </p:nvPr>
        </p:nvSpPr>
        <p:spPr>
          <a:xfrm>
            <a:off x="0" y="894523"/>
            <a:ext cx="3237492" cy="1217540"/>
          </a:xfrm>
        </p:spPr>
        <p:txBody>
          <a:bodyPr>
            <a:normAutofit/>
          </a:bodyPr>
          <a:lstStyle/>
          <a:p>
            <a:r>
              <a:rPr lang="en-US" sz="4000" b="1" dirty="0"/>
              <a:t>The Prophets: 2 Peter 1:19</a:t>
            </a:r>
          </a:p>
        </p:txBody>
      </p:sp>
      <p:sp>
        <p:nvSpPr>
          <p:cNvPr id="3" name="Content Placeholder 2">
            <a:extLst>
              <a:ext uri="{FF2B5EF4-FFF2-40B4-BE49-F238E27FC236}">
                <a16:creationId xmlns:a16="http://schemas.microsoft.com/office/drawing/2014/main" id="{0045F1F4-CF95-D21D-B11E-2D55792A4462}"/>
              </a:ext>
            </a:extLst>
          </p:cNvPr>
          <p:cNvSpPr>
            <a:spLocks noGrp="1"/>
          </p:cNvSpPr>
          <p:nvPr>
            <p:ph idx="1"/>
          </p:nvPr>
        </p:nvSpPr>
        <p:spPr>
          <a:xfrm>
            <a:off x="5433237" y="715617"/>
            <a:ext cx="5697895" cy="5426765"/>
          </a:xfrm>
        </p:spPr>
        <p:txBody>
          <a:bodyPr>
            <a:normAutofit lnSpcReduction="10000"/>
          </a:bodyPr>
          <a:lstStyle/>
          <a:p>
            <a:pPr algn="l"/>
            <a:r>
              <a:rPr lang="en-US" sz="4400" b="1" i="0" baseline="30000" dirty="0">
                <a:solidFill>
                  <a:srgbClr val="000000"/>
                </a:solidFill>
                <a:effectLst/>
                <a:latin typeface="system-ui"/>
              </a:rPr>
              <a:t>19 </a:t>
            </a:r>
            <a:r>
              <a:rPr lang="en-US" sz="4400" b="0" i="0" dirty="0">
                <a:solidFill>
                  <a:srgbClr val="000000"/>
                </a:solidFill>
                <a:effectLst/>
                <a:latin typeface="system-ui"/>
              </a:rPr>
              <a:t>We have also a more sure word of prophecy; whereunto ye do well that ye take heed, as unto a light that shineth in a dark place, until the day dawn, and the day star arise in your hearts:</a:t>
            </a:r>
            <a:endParaRPr lang="en-US" sz="4800" b="0" i="0" dirty="0">
              <a:solidFill>
                <a:srgbClr val="000000"/>
              </a:solidFill>
              <a:effectLst/>
              <a:latin typeface="system-ui"/>
            </a:endParaRPr>
          </a:p>
        </p:txBody>
      </p:sp>
      <p:pic>
        <p:nvPicPr>
          <p:cNvPr id="51202" name="Picture 2" descr="2 Peter 1:19 - &quot;We have also a more sure word of prophecy; whereunto ye do well that ye take heed, as unto a light that shineth in a dark place, until the day dawn, and the day star arise in your hearts:&quot;&#10;&#10;Create a digital art style image representing the verse 2 Peter 1:19. Picture a scene where an ethereal light glimmers in a dark space, symbolizing a beacon of hope and faith. Let this radiance persist until it feels as if day is breaking, and a brilliant heavenly body, akin to a morning star, begins to ascend, embodying the emergence of faith and positivity in the hearts of those who witness it.">
            <a:extLst>
              <a:ext uri="{FF2B5EF4-FFF2-40B4-BE49-F238E27FC236}">
                <a16:creationId xmlns:a16="http://schemas.microsoft.com/office/drawing/2014/main" id="{7165B33C-78F9-0917-838B-4F18756C98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035" y="2112063"/>
            <a:ext cx="4499960" cy="4499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499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5F297-A25D-C444-CD77-A98F095007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5CB8E-3F1F-7ECF-34C2-978C89EFBFC1}"/>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5A4FF855-2D6C-B719-11C6-21D323C006E0}"/>
              </a:ext>
            </a:extLst>
          </p:cNvPr>
          <p:cNvSpPr>
            <a:spLocks noGrp="1"/>
          </p:cNvSpPr>
          <p:nvPr>
            <p:ph type="body" idx="1"/>
          </p:nvPr>
        </p:nvSpPr>
        <p:spPr>
          <a:xfrm>
            <a:off x="4800943" y="722702"/>
            <a:ext cx="3474720" cy="807720"/>
          </a:xfrm>
        </p:spPr>
        <p:txBody>
          <a:bodyPr>
            <a:normAutofit fontScale="92500"/>
          </a:bodyPr>
          <a:lstStyle/>
          <a:p>
            <a:r>
              <a:rPr lang="en-US" sz="4400" dirty="0"/>
              <a:t>Jeremiah 2:13</a:t>
            </a:r>
          </a:p>
        </p:txBody>
      </p:sp>
      <p:sp>
        <p:nvSpPr>
          <p:cNvPr id="4" name="Content Placeholder 3">
            <a:extLst>
              <a:ext uri="{FF2B5EF4-FFF2-40B4-BE49-F238E27FC236}">
                <a16:creationId xmlns:a16="http://schemas.microsoft.com/office/drawing/2014/main" id="{F9949B59-3E5C-914F-D078-8D429A80A9B6}"/>
              </a:ext>
            </a:extLst>
          </p:cNvPr>
          <p:cNvSpPr>
            <a:spLocks noGrp="1"/>
          </p:cNvSpPr>
          <p:nvPr>
            <p:ph sz="half" idx="2"/>
          </p:nvPr>
        </p:nvSpPr>
        <p:spPr>
          <a:xfrm>
            <a:off x="4779884" y="1930936"/>
            <a:ext cx="3474720" cy="4023360"/>
          </a:xfrm>
        </p:spPr>
        <p:txBody>
          <a:bodyPr>
            <a:normAutofit lnSpcReduction="10000"/>
          </a:bodyPr>
          <a:lstStyle/>
          <a:p>
            <a:pPr marL="0" indent="0">
              <a:buNone/>
            </a:pPr>
            <a:r>
              <a:rPr lang="en-US" sz="3200" b="1" i="0" baseline="30000" dirty="0">
                <a:solidFill>
                  <a:srgbClr val="000000"/>
                </a:solidFill>
                <a:effectLst/>
                <a:latin typeface="system-ui"/>
              </a:rPr>
              <a:t>13 </a:t>
            </a:r>
            <a:r>
              <a:rPr lang="en-US" sz="3200" b="0" i="0" dirty="0">
                <a:solidFill>
                  <a:srgbClr val="000000"/>
                </a:solidFill>
                <a:effectLst/>
                <a:latin typeface="system-ui"/>
              </a:rPr>
              <a:t>For my people have committed two evils; they have forsaken me the fountain of living waters, and hewed them out cisterns, broken cisterns, that can hold no water.</a:t>
            </a:r>
            <a:endParaRPr lang="en-US" sz="4800" dirty="0"/>
          </a:p>
        </p:txBody>
      </p:sp>
      <p:sp>
        <p:nvSpPr>
          <p:cNvPr id="5" name="Text Placeholder 4">
            <a:extLst>
              <a:ext uri="{FF2B5EF4-FFF2-40B4-BE49-F238E27FC236}">
                <a16:creationId xmlns:a16="http://schemas.microsoft.com/office/drawing/2014/main" id="{39D91CCC-3B63-786B-3F79-5C01C2192D2A}"/>
              </a:ext>
            </a:extLst>
          </p:cNvPr>
          <p:cNvSpPr>
            <a:spLocks noGrp="1"/>
          </p:cNvSpPr>
          <p:nvPr>
            <p:ph type="body" sz="quarter" idx="3"/>
          </p:nvPr>
        </p:nvSpPr>
        <p:spPr>
          <a:xfrm>
            <a:off x="8275663" y="717251"/>
            <a:ext cx="3474720" cy="813171"/>
          </a:xfrm>
        </p:spPr>
        <p:txBody>
          <a:bodyPr>
            <a:normAutofit fontScale="92500"/>
          </a:bodyPr>
          <a:lstStyle/>
          <a:p>
            <a:r>
              <a:rPr lang="en-US" sz="4400" dirty="0"/>
              <a:t>John 7:38</a:t>
            </a:r>
          </a:p>
        </p:txBody>
      </p:sp>
      <p:sp>
        <p:nvSpPr>
          <p:cNvPr id="6" name="Content Placeholder 5">
            <a:extLst>
              <a:ext uri="{FF2B5EF4-FFF2-40B4-BE49-F238E27FC236}">
                <a16:creationId xmlns:a16="http://schemas.microsoft.com/office/drawing/2014/main" id="{7059F60E-65EB-73CA-9E72-F8720FCC8126}"/>
              </a:ext>
            </a:extLst>
          </p:cNvPr>
          <p:cNvSpPr>
            <a:spLocks noGrp="1"/>
          </p:cNvSpPr>
          <p:nvPr>
            <p:ph sz="quarter" idx="4"/>
          </p:nvPr>
        </p:nvSpPr>
        <p:spPr>
          <a:xfrm>
            <a:off x="8275663" y="1930936"/>
            <a:ext cx="3474720" cy="4023360"/>
          </a:xfrm>
        </p:spPr>
        <p:txBody>
          <a:bodyPr>
            <a:noAutofit/>
          </a:bodyPr>
          <a:lstStyle/>
          <a:p>
            <a:pPr marL="0" indent="0" algn="l">
              <a:buNone/>
            </a:pPr>
            <a:r>
              <a:rPr lang="en-US" sz="3200" b="1" i="0" baseline="30000" dirty="0">
                <a:solidFill>
                  <a:srgbClr val="000000"/>
                </a:solidFill>
                <a:effectLst/>
                <a:latin typeface="system-ui"/>
              </a:rPr>
              <a:t>38 </a:t>
            </a:r>
            <a:r>
              <a:rPr lang="en-US" sz="3200" b="0" i="0" dirty="0">
                <a:solidFill>
                  <a:srgbClr val="000000"/>
                </a:solidFill>
                <a:effectLst/>
                <a:latin typeface="system-ui"/>
              </a:rPr>
              <a:t>He that believeth on me, as the scripture hath said, out of his belly shall flow rivers of living water.</a:t>
            </a:r>
            <a:endParaRPr lang="en-US" sz="3600" b="0" i="0" dirty="0">
              <a:solidFill>
                <a:srgbClr val="000000"/>
              </a:solidFill>
              <a:effectLst/>
              <a:latin typeface="system-ui"/>
            </a:endParaRPr>
          </a:p>
        </p:txBody>
      </p:sp>
      <p:pic>
        <p:nvPicPr>
          <p:cNvPr id="9" name="Picture 8">
            <a:extLst>
              <a:ext uri="{FF2B5EF4-FFF2-40B4-BE49-F238E27FC236}">
                <a16:creationId xmlns:a16="http://schemas.microsoft.com/office/drawing/2014/main" id="{E184E8B7-D3EE-1F4E-14CC-98EE0506F47F}"/>
              </a:ext>
            </a:extLst>
          </p:cNvPr>
          <p:cNvPicPr>
            <a:picLocks noChangeAspect="1"/>
          </p:cNvPicPr>
          <p:nvPr/>
        </p:nvPicPr>
        <p:blipFill>
          <a:blip r:embed="rId2"/>
          <a:stretch>
            <a:fillRect/>
          </a:stretch>
        </p:blipFill>
        <p:spPr>
          <a:xfrm>
            <a:off x="252919" y="2196548"/>
            <a:ext cx="4436332" cy="4436332"/>
          </a:xfrm>
          <a:prstGeom prst="rect">
            <a:avLst/>
          </a:prstGeom>
        </p:spPr>
      </p:pic>
    </p:spTree>
    <p:extLst>
      <p:ext uri="{BB962C8B-B14F-4D97-AF65-F5344CB8AC3E}">
        <p14:creationId xmlns:p14="http://schemas.microsoft.com/office/powerpoint/2010/main" val="30020438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1DF3A-A895-7B7B-5FB5-FA5749EC8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23739D-B37D-F143-1170-D959FEA2B61E}"/>
              </a:ext>
            </a:extLst>
          </p:cNvPr>
          <p:cNvSpPr>
            <a:spLocks noGrp="1"/>
          </p:cNvSpPr>
          <p:nvPr>
            <p:ph type="title"/>
          </p:nvPr>
        </p:nvSpPr>
        <p:spPr>
          <a:xfrm>
            <a:off x="0" y="894523"/>
            <a:ext cx="3466214" cy="1217540"/>
          </a:xfrm>
        </p:spPr>
        <p:txBody>
          <a:bodyPr>
            <a:normAutofit fontScale="90000"/>
          </a:bodyPr>
          <a:lstStyle/>
          <a:p>
            <a:r>
              <a:rPr lang="en-US" sz="4000" b="1" dirty="0"/>
              <a:t>The Prophets: </a:t>
            </a:r>
            <a:r>
              <a:rPr lang="en-US" b="1" dirty="0"/>
              <a:t>Matthew 24:42, 44</a:t>
            </a:r>
            <a:endParaRPr lang="en-US" sz="4000" b="1" dirty="0"/>
          </a:p>
        </p:txBody>
      </p:sp>
      <p:sp>
        <p:nvSpPr>
          <p:cNvPr id="3" name="Content Placeholder 2">
            <a:extLst>
              <a:ext uri="{FF2B5EF4-FFF2-40B4-BE49-F238E27FC236}">
                <a16:creationId xmlns:a16="http://schemas.microsoft.com/office/drawing/2014/main" id="{24C2F884-A75E-06D7-8E32-A448A228BC8B}"/>
              </a:ext>
            </a:extLst>
          </p:cNvPr>
          <p:cNvSpPr>
            <a:spLocks noGrp="1"/>
          </p:cNvSpPr>
          <p:nvPr>
            <p:ph idx="1"/>
          </p:nvPr>
        </p:nvSpPr>
        <p:spPr>
          <a:xfrm>
            <a:off x="5433237" y="715617"/>
            <a:ext cx="5697895" cy="5426765"/>
          </a:xfrm>
        </p:spPr>
        <p:txBody>
          <a:bodyPr>
            <a:normAutofit/>
          </a:bodyPr>
          <a:lstStyle/>
          <a:p>
            <a:pPr algn="l"/>
            <a:r>
              <a:rPr lang="en-US" sz="4000" b="1" i="0" baseline="30000" dirty="0">
                <a:solidFill>
                  <a:srgbClr val="000000"/>
                </a:solidFill>
                <a:effectLst/>
                <a:latin typeface="system-ui"/>
              </a:rPr>
              <a:t>42 </a:t>
            </a:r>
            <a:r>
              <a:rPr lang="en-US" sz="4000" b="0" i="0" dirty="0">
                <a:solidFill>
                  <a:srgbClr val="000000"/>
                </a:solidFill>
                <a:effectLst/>
                <a:latin typeface="system-ui"/>
              </a:rPr>
              <a:t>Watch therefore: for ye know not what hour your Lord doth come…</a:t>
            </a:r>
          </a:p>
          <a:p>
            <a:pPr algn="l"/>
            <a:r>
              <a:rPr lang="en-US" sz="4000" b="1" i="0" baseline="30000" dirty="0">
                <a:solidFill>
                  <a:srgbClr val="000000"/>
                </a:solidFill>
                <a:effectLst/>
                <a:latin typeface="system-ui"/>
              </a:rPr>
              <a:t>44 </a:t>
            </a:r>
            <a:r>
              <a:rPr lang="en-US" sz="4000" b="0" i="0" dirty="0">
                <a:solidFill>
                  <a:srgbClr val="000000"/>
                </a:solidFill>
                <a:effectLst/>
                <a:latin typeface="system-ui"/>
              </a:rPr>
              <a:t>Therefore be ye also ready: for in such an hour as ye think not the Son of man cometh.</a:t>
            </a:r>
          </a:p>
        </p:txBody>
      </p:sp>
      <p:pic>
        <p:nvPicPr>
          <p:cNvPr id="5" name="Picture 4">
            <a:extLst>
              <a:ext uri="{FF2B5EF4-FFF2-40B4-BE49-F238E27FC236}">
                <a16:creationId xmlns:a16="http://schemas.microsoft.com/office/drawing/2014/main" id="{DB13E777-33A3-61E3-73B9-CC3E50A5ACC1}"/>
              </a:ext>
            </a:extLst>
          </p:cNvPr>
          <p:cNvPicPr>
            <a:picLocks noChangeAspect="1"/>
          </p:cNvPicPr>
          <p:nvPr/>
        </p:nvPicPr>
        <p:blipFill>
          <a:blip r:embed="rId2"/>
          <a:srcRect t="23256" b="25271"/>
          <a:stretch/>
        </p:blipFill>
        <p:spPr>
          <a:xfrm>
            <a:off x="308850" y="2112063"/>
            <a:ext cx="4943634" cy="4453103"/>
          </a:xfrm>
          <a:prstGeom prst="rect">
            <a:avLst/>
          </a:prstGeom>
        </p:spPr>
      </p:pic>
    </p:spTree>
    <p:extLst>
      <p:ext uri="{BB962C8B-B14F-4D97-AF65-F5344CB8AC3E}">
        <p14:creationId xmlns:p14="http://schemas.microsoft.com/office/powerpoint/2010/main" val="33805490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A6F5-ADF6-3B0E-359E-DD56BC8F4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CD413D-F670-C58B-2A7F-704AC999A40C}"/>
              </a:ext>
            </a:extLst>
          </p:cNvPr>
          <p:cNvSpPr>
            <a:spLocks noGrp="1"/>
          </p:cNvSpPr>
          <p:nvPr>
            <p:ph type="title"/>
          </p:nvPr>
        </p:nvSpPr>
        <p:spPr>
          <a:xfrm>
            <a:off x="0" y="894523"/>
            <a:ext cx="3466214" cy="1217540"/>
          </a:xfrm>
        </p:spPr>
        <p:txBody>
          <a:bodyPr>
            <a:normAutofit/>
          </a:bodyPr>
          <a:lstStyle/>
          <a:p>
            <a:r>
              <a:rPr lang="en-US" sz="4000" b="1" dirty="0"/>
              <a:t>The Prophets: John 8:31-32</a:t>
            </a:r>
          </a:p>
        </p:txBody>
      </p:sp>
      <p:sp>
        <p:nvSpPr>
          <p:cNvPr id="3" name="Content Placeholder 2">
            <a:extLst>
              <a:ext uri="{FF2B5EF4-FFF2-40B4-BE49-F238E27FC236}">
                <a16:creationId xmlns:a16="http://schemas.microsoft.com/office/drawing/2014/main" id="{C3A52AB9-DF7C-D551-B844-F2344B132579}"/>
              </a:ext>
            </a:extLst>
          </p:cNvPr>
          <p:cNvSpPr>
            <a:spLocks noGrp="1"/>
          </p:cNvSpPr>
          <p:nvPr>
            <p:ph idx="1"/>
          </p:nvPr>
        </p:nvSpPr>
        <p:spPr>
          <a:xfrm>
            <a:off x="5433237" y="715617"/>
            <a:ext cx="5697895" cy="5426765"/>
          </a:xfrm>
        </p:spPr>
        <p:txBody>
          <a:bodyPr>
            <a:normAutofit/>
          </a:bodyPr>
          <a:lstStyle/>
          <a:p>
            <a:pPr algn="l"/>
            <a:r>
              <a:rPr lang="en-US" sz="4000" b="1" i="0" baseline="30000" dirty="0">
                <a:solidFill>
                  <a:srgbClr val="000000"/>
                </a:solidFill>
                <a:effectLst/>
                <a:latin typeface="system-ui"/>
              </a:rPr>
              <a:t>31 </a:t>
            </a:r>
            <a:r>
              <a:rPr lang="en-US" sz="4000" b="0" i="0" dirty="0">
                <a:solidFill>
                  <a:srgbClr val="000000"/>
                </a:solidFill>
                <a:effectLst/>
                <a:latin typeface="system-ui"/>
              </a:rPr>
              <a:t>Then said Jesus to those Jews which believed on him, If ye continue in my word, then are ye my disciples indeed;</a:t>
            </a:r>
          </a:p>
          <a:p>
            <a:pPr algn="l"/>
            <a:r>
              <a:rPr lang="en-US" sz="4000" b="1" i="0" baseline="30000" dirty="0">
                <a:solidFill>
                  <a:srgbClr val="000000"/>
                </a:solidFill>
                <a:effectLst/>
                <a:latin typeface="system-ui"/>
              </a:rPr>
              <a:t>32 </a:t>
            </a:r>
            <a:r>
              <a:rPr lang="en-US" sz="4000" b="0" i="0" dirty="0">
                <a:solidFill>
                  <a:srgbClr val="000000"/>
                </a:solidFill>
                <a:effectLst/>
                <a:latin typeface="system-ui"/>
              </a:rPr>
              <a:t>And ye shall know the truth, and the truth shall make you free.</a:t>
            </a:r>
          </a:p>
        </p:txBody>
      </p:sp>
      <p:pic>
        <p:nvPicPr>
          <p:cNvPr id="53250" name="Picture 2" descr="John 8:44&#10;&#10;Create a watercolor style illustration of the verse John 8:44 with intense emphasis on emotion and spiritual symbolism. The painting may contain imagery representing the principles and essence of the verse, subtly hinting at the contents of the verse, without explicit text being depicted. The scene should be serene, with warm tones and evocative of introspective thought.">
            <a:extLst>
              <a:ext uri="{FF2B5EF4-FFF2-40B4-BE49-F238E27FC236}">
                <a16:creationId xmlns:a16="http://schemas.microsoft.com/office/drawing/2014/main" id="{42993B5A-799F-366F-A1AA-FA0D9793A5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893" y="2254102"/>
            <a:ext cx="4284922" cy="428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4480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7967B-1574-4749-774D-1641722EB948}"/>
              </a:ext>
            </a:extLst>
          </p:cNvPr>
          <p:cNvSpPr>
            <a:spLocks noGrp="1"/>
          </p:cNvSpPr>
          <p:nvPr>
            <p:ph type="ctrTitle"/>
          </p:nvPr>
        </p:nvSpPr>
        <p:spPr/>
        <p:txBody>
          <a:bodyPr>
            <a:normAutofit/>
          </a:bodyPr>
          <a:lstStyle/>
          <a:p>
            <a:r>
              <a:rPr lang="en-US" sz="4800" dirty="0"/>
              <a:t>Thanks!</a:t>
            </a:r>
          </a:p>
        </p:txBody>
      </p:sp>
      <p:sp>
        <p:nvSpPr>
          <p:cNvPr id="3" name="Subtitle 2">
            <a:extLst>
              <a:ext uri="{FF2B5EF4-FFF2-40B4-BE49-F238E27FC236}">
                <a16:creationId xmlns:a16="http://schemas.microsoft.com/office/drawing/2014/main" id="{B82C7E46-8511-9731-11FC-3CD5B247411A}"/>
              </a:ext>
            </a:extLst>
          </p:cNvPr>
          <p:cNvSpPr>
            <a:spLocks noGrp="1"/>
          </p:cNvSpPr>
          <p:nvPr>
            <p:ph type="subTitle" idx="1"/>
          </p:nvPr>
        </p:nvSpPr>
        <p:spPr/>
        <p:txBody>
          <a:bodyPr>
            <a:normAutofit/>
          </a:bodyPr>
          <a:lstStyle/>
          <a:p>
            <a:r>
              <a:rPr lang="en-US" sz="5400" dirty="0"/>
              <a:t>Have a happy Sabbath!</a:t>
            </a:r>
          </a:p>
        </p:txBody>
      </p:sp>
      <p:pic>
        <p:nvPicPr>
          <p:cNvPr id="5" name="Picture 4">
            <a:extLst>
              <a:ext uri="{FF2B5EF4-FFF2-40B4-BE49-F238E27FC236}">
                <a16:creationId xmlns:a16="http://schemas.microsoft.com/office/drawing/2014/main" id="{E79B7F17-FF17-C0AD-FC87-EC763ECF4A1C}"/>
              </a:ext>
            </a:extLst>
          </p:cNvPr>
          <p:cNvPicPr>
            <a:picLocks noChangeAspect="1"/>
          </p:cNvPicPr>
          <p:nvPr/>
        </p:nvPicPr>
        <p:blipFill>
          <a:blip r:embed="rId2"/>
          <a:stretch>
            <a:fillRect/>
          </a:stretch>
        </p:blipFill>
        <p:spPr>
          <a:xfrm>
            <a:off x="8273143" y="0"/>
            <a:ext cx="3918857" cy="6858000"/>
          </a:xfrm>
          <a:prstGeom prst="rect">
            <a:avLst/>
          </a:prstGeom>
        </p:spPr>
      </p:pic>
    </p:spTree>
    <p:extLst>
      <p:ext uri="{BB962C8B-B14F-4D97-AF65-F5344CB8AC3E}">
        <p14:creationId xmlns:p14="http://schemas.microsoft.com/office/powerpoint/2010/main" val="1226657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B6870-F2D0-3E8F-EC12-07518772A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33B25-9D76-8C53-9C41-655E4974F871}"/>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B52CA142-57D9-C490-5A83-6D638C05C197}"/>
              </a:ext>
            </a:extLst>
          </p:cNvPr>
          <p:cNvSpPr>
            <a:spLocks noGrp="1"/>
          </p:cNvSpPr>
          <p:nvPr>
            <p:ph type="body" idx="1"/>
          </p:nvPr>
        </p:nvSpPr>
        <p:spPr>
          <a:xfrm>
            <a:off x="4800943" y="722702"/>
            <a:ext cx="3474720" cy="807720"/>
          </a:xfrm>
        </p:spPr>
        <p:txBody>
          <a:bodyPr>
            <a:normAutofit/>
          </a:bodyPr>
          <a:lstStyle/>
          <a:p>
            <a:r>
              <a:rPr lang="en-US" sz="4400" dirty="0"/>
              <a:t>Isaiah 53:3</a:t>
            </a:r>
          </a:p>
        </p:txBody>
      </p:sp>
      <p:sp>
        <p:nvSpPr>
          <p:cNvPr id="4" name="Content Placeholder 3">
            <a:extLst>
              <a:ext uri="{FF2B5EF4-FFF2-40B4-BE49-F238E27FC236}">
                <a16:creationId xmlns:a16="http://schemas.microsoft.com/office/drawing/2014/main" id="{E7F58219-8CDE-3980-B33F-BA42988974B2}"/>
              </a:ext>
            </a:extLst>
          </p:cNvPr>
          <p:cNvSpPr>
            <a:spLocks noGrp="1"/>
          </p:cNvSpPr>
          <p:nvPr>
            <p:ph sz="half" idx="2"/>
          </p:nvPr>
        </p:nvSpPr>
        <p:spPr>
          <a:xfrm>
            <a:off x="4779884" y="1630017"/>
            <a:ext cx="3474720" cy="4830418"/>
          </a:xfrm>
        </p:spPr>
        <p:txBody>
          <a:bodyPr>
            <a:normAutofit/>
          </a:bodyPr>
          <a:lstStyle/>
          <a:p>
            <a:pPr marL="0" indent="0">
              <a:buNone/>
            </a:pPr>
            <a:r>
              <a:rPr lang="en-US" sz="3200" b="1" i="0" baseline="30000" dirty="0">
                <a:solidFill>
                  <a:srgbClr val="000000"/>
                </a:solidFill>
                <a:effectLst/>
                <a:latin typeface="system-ui"/>
              </a:rPr>
              <a:t>3 </a:t>
            </a:r>
            <a:r>
              <a:rPr lang="en-US" sz="3200" b="0" i="0" dirty="0">
                <a:solidFill>
                  <a:srgbClr val="000000"/>
                </a:solidFill>
                <a:effectLst/>
                <a:latin typeface="system-ui"/>
              </a:rPr>
              <a:t>He is despised and rejected of men; a man of sorrows, and acquainted with grief: and we hid as it were our faces from him; he was despised, and we esteemed him not.</a:t>
            </a:r>
            <a:endParaRPr lang="en-US" sz="8800" dirty="0"/>
          </a:p>
        </p:txBody>
      </p:sp>
      <p:sp>
        <p:nvSpPr>
          <p:cNvPr id="5" name="Text Placeholder 4">
            <a:extLst>
              <a:ext uri="{FF2B5EF4-FFF2-40B4-BE49-F238E27FC236}">
                <a16:creationId xmlns:a16="http://schemas.microsoft.com/office/drawing/2014/main" id="{26444C84-C7F9-C3E1-7B21-42A356E50762}"/>
              </a:ext>
            </a:extLst>
          </p:cNvPr>
          <p:cNvSpPr>
            <a:spLocks noGrp="1"/>
          </p:cNvSpPr>
          <p:nvPr>
            <p:ph type="body" sz="quarter" idx="3"/>
          </p:nvPr>
        </p:nvSpPr>
        <p:spPr>
          <a:xfrm>
            <a:off x="8275663" y="717251"/>
            <a:ext cx="3474720" cy="813171"/>
          </a:xfrm>
        </p:spPr>
        <p:txBody>
          <a:bodyPr>
            <a:normAutofit/>
          </a:bodyPr>
          <a:lstStyle/>
          <a:p>
            <a:r>
              <a:rPr lang="en-US" sz="4400" dirty="0"/>
              <a:t>John 1:10-11</a:t>
            </a:r>
          </a:p>
        </p:txBody>
      </p:sp>
      <p:sp>
        <p:nvSpPr>
          <p:cNvPr id="6" name="Content Placeholder 5">
            <a:extLst>
              <a:ext uri="{FF2B5EF4-FFF2-40B4-BE49-F238E27FC236}">
                <a16:creationId xmlns:a16="http://schemas.microsoft.com/office/drawing/2014/main" id="{C2570562-8A02-43EB-B6F5-1329D6808681}"/>
              </a:ext>
            </a:extLst>
          </p:cNvPr>
          <p:cNvSpPr>
            <a:spLocks noGrp="1"/>
          </p:cNvSpPr>
          <p:nvPr>
            <p:ph sz="quarter" idx="4"/>
          </p:nvPr>
        </p:nvSpPr>
        <p:spPr>
          <a:xfrm>
            <a:off x="8275663" y="1630017"/>
            <a:ext cx="3474720" cy="4731026"/>
          </a:xfrm>
        </p:spPr>
        <p:txBody>
          <a:bodyPr>
            <a:noAutofit/>
          </a:bodyPr>
          <a:lstStyle/>
          <a:p>
            <a:pPr marL="0" indent="0" algn="l">
              <a:buNone/>
            </a:pPr>
            <a:r>
              <a:rPr lang="en-US" sz="3200" b="1" i="0" baseline="30000" dirty="0">
                <a:solidFill>
                  <a:srgbClr val="000000"/>
                </a:solidFill>
                <a:effectLst/>
                <a:latin typeface="system-ui"/>
              </a:rPr>
              <a:t>10 </a:t>
            </a:r>
            <a:r>
              <a:rPr lang="en-US" sz="3200" b="0" i="0" dirty="0">
                <a:solidFill>
                  <a:srgbClr val="000000"/>
                </a:solidFill>
                <a:effectLst/>
                <a:latin typeface="system-ui"/>
              </a:rPr>
              <a:t>He was in the world, and the world was made by him, and the world knew him not.</a:t>
            </a:r>
          </a:p>
          <a:p>
            <a:pPr marL="0" indent="0" algn="l">
              <a:buNone/>
            </a:pPr>
            <a:r>
              <a:rPr lang="en-US" sz="3200" b="1" i="0" baseline="30000" dirty="0">
                <a:solidFill>
                  <a:srgbClr val="000000"/>
                </a:solidFill>
                <a:effectLst/>
                <a:latin typeface="system-ui"/>
              </a:rPr>
              <a:t>11 </a:t>
            </a:r>
            <a:r>
              <a:rPr lang="en-US" sz="3200" b="0" i="0" dirty="0">
                <a:solidFill>
                  <a:srgbClr val="000000"/>
                </a:solidFill>
                <a:effectLst/>
                <a:latin typeface="system-ui"/>
              </a:rPr>
              <a:t>He came unto his own, and his own received him not.</a:t>
            </a:r>
          </a:p>
        </p:txBody>
      </p:sp>
      <p:pic>
        <p:nvPicPr>
          <p:cNvPr id="8" name="Picture 7">
            <a:extLst>
              <a:ext uri="{FF2B5EF4-FFF2-40B4-BE49-F238E27FC236}">
                <a16:creationId xmlns:a16="http://schemas.microsoft.com/office/drawing/2014/main" id="{3D483614-6303-1EF7-43C1-46A63F035B49}"/>
              </a:ext>
            </a:extLst>
          </p:cNvPr>
          <p:cNvPicPr>
            <a:picLocks noChangeAspect="1"/>
          </p:cNvPicPr>
          <p:nvPr/>
        </p:nvPicPr>
        <p:blipFill>
          <a:blip r:embed="rId2"/>
          <a:stretch>
            <a:fillRect/>
          </a:stretch>
        </p:blipFill>
        <p:spPr>
          <a:xfrm>
            <a:off x="182217" y="2286000"/>
            <a:ext cx="4462670" cy="4462670"/>
          </a:xfrm>
          <a:prstGeom prst="rect">
            <a:avLst/>
          </a:prstGeom>
        </p:spPr>
      </p:pic>
    </p:spTree>
    <p:extLst>
      <p:ext uri="{BB962C8B-B14F-4D97-AF65-F5344CB8AC3E}">
        <p14:creationId xmlns:p14="http://schemas.microsoft.com/office/powerpoint/2010/main" val="1520886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AF6C6-02CB-9584-4FFA-71326DE1C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6C962-EA6E-7D0B-981A-FFEF9C34B9B9}"/>
              </a:ext>
            </a:extLst>
          </p:cNvPr>
          <p:cNvSpPr>
            <a:spLocks noGrp="1"/>
          </p:cNvSpPr>
          <p:nvPr>
            <p:ph type="title"/>
          </p:nvPr>
        </p:nvSpPr>
        <p:spPr>
          <a:xfrm>
            <a:off x="252919" y="1123837"/>
            <a:ext cx="2947482" cy="1162163"/>
          </a:xfrm>
        </p:spPr>
        <p:txBody>
          <a:bodyPr/>
          <a:lstStyle/>
          <a:p>
            <a:pPr algn="ctr"/>
            <a:r>
              <a:rPr lang="en-US" b="1" dirty="0"/>
              <a:t>Prophecy Fulfilled</a:t>
            </a:r>
          </a:p>
        </p:txBody>
      </p:sp>
      <p:sp>
        <p:nvSpPr>
          <p:cNvPr id="3" name="Text Placeholder 2">
            <a:extLst>
              <a:ext uri="{FF2B5EF4-FFF2-40B4-BE49-F238E27FC236}">
                <a16:creationId xmlns:a16="http://schemas.microsoft.com/office/drawing/2014/main" id="{53F2EE10-8A8D-E01F-D4DA-998CB3E3341D}"/>
              </a:ext>
            </a:extLst>
          </p:cNvPr>
          <p:cNvSpPr>
            <a:spLocks noGrp="1"/>
          </p:cNvSpPr>
          <p:nvPr>
            <p:ph type="body" idx="1"/>
          </p:nvPr>
        </p:nvSpPr>
        <p:spPr>
          <a:xfrm>
            <a:off x="4800943" y="722702"/>
            <a:ext cx="3474720" cy="807720"/>
          </a:xfrm>
        </p:spPr>
        <p:txBody>
          <a:bodyPr>
            <a:normAutofit/>
          </a:bodyPr>
          <a:lstStyle/>
          <a:p>
            <a:r>
              <a:rPr lang="en-US" sz="4400" dirty="0"/>
              <a:t>Psalm 41:9</a:t>
            </a:r>
          </a:p>
        </p:txBody>
      </p:sp>
      <p:sp>
        <p:nvSpPr>
          <p:cNvPr id="4" name="Content Placeholder 3">
            <a:extLst>
              <a:ext uri="{FF2B5EF4-FFF2-40B4-BE49-F238E27FC236}">
                <a16:creationId xmlns:a16="http://schemas.microsoft.com/office/drawing/2014/main" id="{2F183038-722D-4E91-448F-6020C317C15B}"/>
              </a:ext>
            </a:extLst>
          </p:cNvPr>
          <p:cNvSpPr>
            <a:spLocks noGrp="1"/>
          </p:cNvSpPr>
          <p:nvPr>
            <p:ph sz="half" idx="2"/>
          </p:nvPr>
        </p:nvSpPr>
        <p:spPr>
          <a:xfrm>
            <a:off x="4779884" y="1630017"/>
            <a:ext cx="3474720" cy="4324279"/>
          </a:xfrm>
        </p:spPr>
        <p:txBody>
          <a:bodyPr>
            <a:normAutofit/>
          </a:bodyPr>
          <a:lstStyle/>
          <a:p>
            <a:pPr marL="0" indent="0">
              <a:buNone/>
            </a:pPr>
            <a:r>
              <a:rPr lang="en-US" sz="3200" b="1" i="0" baseline="30000" dirty="0">
                <a:solidFill>
                  <a:srgbClr val="000000"/>
                </a:solidFill>
                <a:effectLst/>
                <a:latin typeface="system-ui"/>
              </a:rPr>
              <a:t>9 </a:t>
            </a:r>
            <a:r>
              <a:rPr lang="en-US" sz="3200" b="0" i="0" dirty="0">
                <a:solidFill>
                  <a:srgbClr val="000000"/>
                </a:solidFill>
                <a:effectLst/>
                <a:latin typeface="system-ui"/>
              </a:rPr>
              <a:t>Yea, mine own familiar friend, in whom I trusted, which did eat of my bread, hath lifted up his heel against me.</a:t>
            </a:r>
            <a:endParaRPr lang="en-US" sz="7200" dirty="0"/>
          </a:p>
        </p:txBody>
      </p:sp>
      <p:sp>
        <p:nvSpPr>
          <p:cNvPr id="5" name="Text Placeholder 4">
            <a:extLst>
              <a:ext uri="{FF2B5EF4-FFF2-40B4-BE49-F238E27FC236}">
                <a16:creationId xmlns:a16="http://schemas.microsoft.com/office/drawing/2014/main" id="{E19D98A0-F051-9F9A-19FF-3C0E01EFFC69}"/>
              </a:ext>
            </a:extLst>
          </p:cNvPr>
          <p:cNvSpPr>
            <a:spLocks noGrp="1"/>
          </p:cNvSpPr>
          <p:nvPr>
            <p:ph type="body" sz="quarter" idx="3"/>
          </p:nvPr>
        </p:nvSpPr>
        <p:spPr>
          <a:xfrm>
            <a:off x="8275663" y="717251"/>
            <a:ext cx="3474720" cy="813171"/>
          </a:xfrm>
        </p:spPr>
        <p:txBody>
          <a:bodyPr>
            <a:normAutofit/>
          </a:bodyPr>
          <a:lstStyle/>
          <a:p>
            <a:r>
              <a:rPr lang="en-US" sz="4400" dirty="0"/>
              <a:t>John 13:18</a:t>
            </a:r>
          </a:p>
        </p:txBody>
      </p:sp>
      <p:sp>
        <p:nvSpPr>
          <p:cNvPr id="6" name="Content Placeholder 5">
            <a:extLst>
              <a:ext uri="{FF2B5EF4-FFF2-40B4-BE49-F238E27FC236}">
                <a16:creationId xmlns:a16="http://schemas.microsoft.com/office/drawing/2014/main" id="{1F136D2D-0663-F735-2112-D64B772EDFB7}"/>
              </a:ext>
            </a:extLst>
          </p:cNvPr>
          <p:cNvSpPr>
            <a:spLocks noGrp="1"/>
          </p:cNvSpPr>
          <p:nvPr>
            <p:ph sz="quarter" idx="4"/>
          </p:nvPr>
        </p:nvSpPr>
        <p:spPr>
          <a:xfrm>
            <a:off x="8275663" y="1630017"/>
            <a:ext cx="3474720" cy="4731026"/>
          </a:xfrm>
        </p:spPr>
        <p:txBody>
          <a:bodyPr>
            <a:noAutofit/>
          </a:bodyPr>
          <a:lstStyle/>
          <a:p>
            <a:pPr marL="0" indent="0" algn="l">
              <a:buNone/>
            </a:pPr>
            <a:r>
              <a:rPr lang="en-US" sz="3200" b="1" i="0" baseline="30000" dirty="0">
                <a:solidFill>
                  <a:srgbClr val="000000"/>
                </a:solidFill>
                <a:effectLst/>
                <a:latin typeface="system-ui"/>
              </a:rPr>
              <a:t>18 </a:t>
            </a:r>
            <a:r>
              <a:rPr lang="en-US" sz="3200" b="0" i="0" dirty="0">
                <a:solidFill>
                  <a:srgbClr val="000000"/>
                </a:solidFill>
                <a:effectLst/>
                <a:latin typeface="system-ui"/>
              </a:rPr>
              <a:t>I speak not of you all: I know whom I have chosen: but that the scripture may be fulfilled, He that </a:t>
            </a:r>
            <a:r>
              <a:rPr lang="en-US" sz="3200" b="0" i="0" dirty="0" err="1">
                <a:solidFill>
                  <a:srgbClr val="000000"/>
                </a:solidFill>
                <a:effectLst/>
                <a:latin typeface="system-ui"/>
              </a:rPr>
              <a:t>eateth</a:t>
            </a:r>
            <a:r>
              <a:rPr lang="en-US" sz="3200" b="0" i="0" dirty="0">
                <a:solidFill>
                  <a:srgbClr val="000000"/>
                </a:solidFill>
                <a:effectLst/>
                <a:latin typeface="system-ui"/>
              </a:rPr>
              <a:t> bread with me hath lifted up his heel against me.</a:t>
            </a:r>
          </a:p>
        </p:txBody>
      </p:sp>
      <p:pic>
        <p:nvPicPr>
          <p:cNvPr id="7" name="Picture 6">
            <a:extLst>
              <a:ext uri="{FF2B5EF4-FFF2-40B4-BE49-F238E27FC236}">
                <a16:creationId xmlns:a16="http://schemas.microsoft.com/office/drawing/2014/main" id="{8BC6CE1E-FAB6-AAE8-9737-A4B0F1B504A6}"/>
              </a:ext>
            </a:extLst>
          </p:cNvPr>
          <p:cNvPicPr>
            <a:picLocks noChangeAspect="1"/>
          </p:cNvPicPr>
          <p:nvPr/>
        </p:nvPicPr>
        <p:blipFill>
          <a:blip r:embed="rId2"/>
          <a:stretch>
            <a:fillRect/>
          </a:stretch>
        </p:blipFill>
        <p:spPr>
          <a:xfrm>
            <a:off x="252919" y="2286000"/>
            <a:ext cx="4309142" cy="4309142"/>
          </a:xfrm>
          <a:prstGeom prst="rect">
            <a:avLst/>
          </a:prstGeom>
        </p:spPr>
      </p:pic>
    </p:spTree>
    <p:extLst>
      <p:ext uri="{BB962C8B-B14F-4D97-AF65-F5344CB8AC3E}">
        <p14:creationId xmlns:p14="http://schemas.microsoft.com/office/powerpoint/2010/main" val="3223344110"/>
      </p:ext>
    </p:extLst>
  </p:cSld>
  <p:clrMapOvr>
    <a:masterClrMapping/>
  </p:clrMapOvr>
</p:sld>
</file>

<file path=ppt/theme/theme1.xml><?xml version="1.0" encoding="utf-8"?>
<a:theme xmlns:a="http://schemas.openxmlformats.org/drawingml/2006/main" name="Frame">
  <a:themeElements>
    <a:clrScheme name="Fram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39D77354-939E-4A26-AE51-B3F9618B14B7}"/>
    </a:ext>
  </a:extLst>
</a:theme>
</file>

<file path=docProps/app.xml><?xml version="1.0" encoding="utf-8"?>
<Properties xmlns="http://schemas.openxmlformats.org/officeDocument/2006/extended-properties" xmlns:vt="http://schemas.openxmlformats.org/officeDocument/2006/docPropsVTypes">
  <Template>TM03457475[[fn=Frame]]</Template>
  <TotalTime>473</TotalTime>
  <Words>3172</Words>
  <Application>Microsoft Office PowerPoint</Application>
  <PresentationFormat>Widescreen</PresentationFormat>
  <Paragraphs>234</Paragraphs>
  <Slides>72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Corbel</vt:lpstr>
      <vt:lpstr>system-ui</vt:lpstr>
      <vt:lpstr>Wingdings 2</vt:lpstr>
      <vt:lpstr>Frame</vt:lpstr>
      <vt:lpstr>Foretold</vt:lpstr>
      <vt:lpstr>Scripture Fulfilled</vt:lpstr>
      <vt:lpstr>Prophecy Fulfilled</vt:lpstr>
      <vt:lpstr>Prophecy Fulfilled</vt:lpstr>
      <vt:lpstr>Prophecy Fulfilled</vt:lpstr>
      <vt:lpstr>Prophecy Fulfilled</vt:lpstr>
      <vt:lpstr>Prophecy Fulfilled</vt:lpstr>
      <vt:lpstr>Prophecy Fulfilled</vt:lpstr>
      <vt:lpstr>Prophecy Fulfilled</vt:lpstr>
      <vt:lpstr>Prophecy Fulfilled</vt:lpstr>
      <vt:lpstr>Prophecy Fulfilled</vt:lpstr>
      <vt:lpstr>Prophecy Fulfilled</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 in  your  ears</vt:lpstr>
      <vt:lpstr>Discernment: John 8:12-30</vt:lpstr>
      <vt:lpstr>Discernment: John 8:12</vt:lpstr>
      <vt:lpstr>Discernment:</vt:lpstr>
      <vt:lpstr>Discernment:</vt:lpstr>
      <vt:lpstr>Discernment: John 8:13</vt:lpstr>
      <vt:lpstr>Discernment: John 8:14</vt:lpstr>
      <vt:lpstr>Discernment: John 8:15-16</vt:lpstr>
      <vt:lpstr>Discernment: John 8:17-18</vt:lpstr>
      <vt:lpstr>Discernment: John 8:19</vt:lpstr>
      <vt:lpstr>Discernment: John 8:20</vt:lpstr>
      <vt:lpstr>Discernment: John 8:21</vt:lpstr>
      <vt:lpstr>Discernment: John 8:22</vt:lpstr>
      <vt:lpstr>Discernment: John 8:23</vt:lpstr>
      <vt:lpstr>Discernment: John 8:24</vt:lpstr>
      <vt:lpstr>Discernment</vt:lpstr>
      <vt:lpstr>Discernment:</vt:lpstr>
      <vt:lpstr>Discernment:</vt:lpstr>
      <vt:lpstr>Discernment: John 8:25</vt:lpstr>
      <vt:lpstr>Discernment: John 8:26-27</vt:lpstr>
      <vt:lpstr>Discernment: John 8:28</vt:lpstr>
      <vt:lpstr>Discernment: John 8:29-30</vt:lpstr>
      <vt:lpstr>Discernment</vt:lpstr>
      <vt:lpstr>Discernment</vt:lpstr>
      <vt:lpstr>Discernment</vt:lpstr>
      <vt:lpstr>The Prophets</vt:lpstr>
      <vt:lpstr>The Prophets: John 12:35-41</vt:lpstr>
      <vt:lpstr>The Prophets</vt:lpstr>
      <vt:lpstr>The Prophets</vt:lpstr>
      <vt:lpstr>The Prophets</vt:lpstr>
      <vt:lpstr>The Prophets</vt:lpstr>
      <vt:lpstr>The Prophets</vt:lpstr>
      <vt:lpstr>The Prophets</vt:lpstr>
      <vt:lpstr>The Prophets: 2 Peter 1:19</vt:lpstr>
      <vt:lpstr>The Prophets: Matthew 24:42, 44</vt:lpstr>
      <vt:lpstr>The Prophets: John 8:31-32</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dcterms:created xsi:type="dcterms:W3CDTF">2024-11-14T21:31:29Z</dcterms:created>
  <dcterms:modified xsi:type="dcterms:W3CDTF">2024-11-15T05:25:05Z</dcterms:modified>
</cp:coreProperties>
</file>